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8" d="100"/>
          <a:sy n="58" d="100"/>
        </p:scale>
        <p:origin x="964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obhana Rajesh" userId="87843fef28698932" providerId="LiveId" clId="{17095C28-72EA-46D8-B6FA-1C6A282BD959}"/>
    <pc:docChg chg="delSld">
      <pc:chgData name="Shobhana Rajesh" userId="87843fef28698932" providerId="LiveId" clId="{17095C28-72EA-46D8-B6FA-1C6A282BD959}" dt="2024-03-22T05:17:01.321" v="1" actId="47"/>
      <pc:docMkLst>
        <pc:docMk/>
      </pc:docMkLst>
      <pc:sldChg chg="del">
        <pc:chgData name="Shobhana Rajesh" userId="87843fef28698932" providerId="LiveId" clId="{17095C28-72EA-46D8-B6FA-1C6A282BD959}" dt="2024-03-22T05:17:01.321" v="1" actId="47"/>
        <pc:sldMkLst>
          <pc:docMk/>
          <pc:sldMk cId="0" sldId="264"/>
        </pc:sldMkLst>
      </pc:sldChg>
      <pc:sldChg chg="del">
        <pc:chgData name="Shobhana Rajesh" userId="87843fef28698932" providerId="LiveId" clId="{17095C28-72EA-46D8-B6FA-1C6A282BD959}" dt="2024-03-22T05:16:54.730" v="0" actId="47"/>
        <pc:sldMkLst>
          <pc:docMk/>
          <pc:sldMk cId="0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498EF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ACCAF8">
              <a:alpha val="4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51404" cy="6859522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0"/>
            <a:ext cx="182880" cy="6858000"/>
          </a:xfrm>
          <a:custGeom>
            <a:avLst/>
            <a:gdLst/>
            <a:ahLst/>
            <a:cxnLst/>
            <a:rect l="l" t="t" r="r" b="b"/>
            <a:pathLst>
              <a:path w="182880" h="6858000">
                <a:moveTo>
                  <a:pt x="182880" y="0"/>
                </a:moveTo>
                <a:lnTo>
                  <a:pt x="0" y="0"/>
                </a:lnTo>
                <a:lnTo>
                  <a:pt x="0" y="6858000"/>
                </a:lnTo>
                <a:lnTo>
                  <a:pt x="182880" y="6858000"/>
                </a:lnTo>
                <a:lnTo>
                  <a:pt x="182880" y="0"/>
                </a:lnTo>
                <a:close/>
              </a:path>
            </a:pathLst>
          </a:custGeom>
          <a:solidFill>
            <a:srgbClr val="2328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2191" y="533399"/>
            <a:ext cx="1044575" cy="508000"/>
          </a:xfrm>
          <a:custGeom>
            <a:avLst/>
            <a:gdLst/>
            <a:ahLst/>
            <a:cxnLst/>
            <a:rect l="l" t="t" r="r" b="b"/>
            <a:pathLst>
              <a:path w="1044575" h="508000">
                <a:moveTo>
                  <a:pt x="2809" y="0"/>
                </a:moveTo>
                <a:lnTo>
                  <a:pt x="0" y="503936"/>
                </a:lnTo>
                <a:lnTo>
                  <a:pt x="817626" y="507491"/>
                </a:lnTo>
                <a:lnTo>
                  <a:pt x="883259" y="507491"/>
                </a:lnTo>
                <a:lnTo>
                  <a:pt x="886294" y="502665"/>
                </a:lnTo>
                <a:lnTo>
                  <a:pt x="887310" y="501141"/>
                </a:lnTo>
                <a:lnTo>
                  <a:pt x="888542" y="499617"/>
                </a:lnTo>
                <a:lnTo>
                  <a:pt x="889558" y="497966"/>
                </a:lnTo>
                <a:lnTo>
                  <a:pt x="1039368" y="268859"/>
                </a:lnTo>
                <a:lnTo>
                  <a:pt x="1042847" y="261715"/>
                </a:lnTo>
                <a:lnTo>
                  <a:pt x="1044006" y="254571"/>
                </a:lnTo>
                <a:lnTo>
                  <a:pt x="1042847" y="247427"/>
                </a:lnTo>
                <a:lnTo>
                  <a:pt x="1039368" y="240284"/>
                </a:lnTo>
                <a:lnTo>
                  <a:pt x="889558" y="11302"/>
                </a:lnTo>
                <a:lnTo>
                  <a:pt x="886294" y="11302"/>
                </a:lnTo>
                <a:lnTo>
                  <a:pt x="886294" y="6476"/>
                </a:lnTo>
                <a:lnTo>
                  <a:pt x="883259" y="6476"/>
                </a:lnTo>
                <a:lnTo>
                  <a:pt x="880110" y="1777"/>
                </a:lnTo>
                <a:lnTo>
                  <a:pt x="817626" y="1777"/>
                </a:lnTo>
                <a:lnTo>
                  <a:pt x="2809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788" y="0"/>
            <a:ext cx="1898904" cy="36576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6611" y="624840"/>
            <a:ext cx="10774680" cy="57851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ACCAF8">
              <a:alpha val="4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851404" cy="6859522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0"/>
            <a:ext cx="182880" cy="6858000"/>
          </a:xfrm>
          <a:custGeom>
            <a:avLst/>
            <a:gdLst/>
            <a:ahLst/>
            <a:cxnLst/>
            <a:rect l="l" t="t" r="r" b="b"/>
            <a:pathLst>
              <a:path w="182880" h="6858000">
                <a:moveTo>
                  <a:pt x="182880" y="0"/>
                </a:moveTo>
                <a:lnTo>
                  <a:pt x="0" y="0"/>
                </a:lnTo>
                <a:lnTo>
                  <a:pt x="0" y="6858000"/>
                </a:lnTo>
                <a:lnTo>
                  <a:pt x="182880" y="6858000"/>
                </a:lnTo>
                <a:lnTo>
                  <a:pt x="182880" y="0"/>
                </a:lnTo>
                <a:close/>
              </a:path>
            </a:pathLst>
          </a:custGeom>
          <a:solidFill>
            <a:srgbClr val="2328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2191" y="533399"/>
            <a:ext cx="1044575" cy="508000"/>
          </a:xfrm>
          <a:custGeom>
            <a:avLst/>
            <a:gdLst/>
            <a:ahLst/>
            <a:cxnLst/>
            <a:rect l="l" t="t" r="r" b="b"/>
            <a:pathLst>
              <a:path w="1044575" h="508000">
                <a:moveTo>
                  <a:pt x="2809" y="0"/>
                </a:moveTo>
                <a:lnTo>
                  <a:pt x="0" y="503936"/>
                </a:lnTo>
                <a:lnTo>
                  <a:pt x="817626" y="507491"/>
                </a:lnTo>
                <a:lnTo>
                  <a:pt x="883259" y="507491"/>
                </a:lnTo>
                <a:lnTo>
                  <a:pt x="886294" y="502665"/>
                </a:lnTo>
                <a:lnTo>
                  <a:pt x="887310" y="501141"/>
                </a:lnTo>
                <a:lnTo>
                  <a:pt x="888542" y="499617"/>
                </a:lnTo>
                <a:lnTo>
                  <a:pt x="889558" y="497966"/>
                </a:lnTo>
                <a:lnTo>
                  <a:pt x="1039368" y="268859"/>
                </a:lnTo>
                <a:lnTo>
                  <a:pt x="1042847" y="261715"/>
                </a:lnTo>
                <a:lnTo>
                  <a:pt x="1044006" y="254571"/>
                </a:lnTo>
                <a:lnTo>
                  <a:pt x="1042847" y="247427"/>
                </a:lnTo>
                <a:lnTo>
                  <a:pt x="1039368" y="240284"/>
                </a:lnTo>
                <a:lnTo>
                  <a:pt x="889558" y="11302"/>
                </a:lnTo>
                <a:lnTo>
                  <a:pt x="886294" y="11302"/>
                </a:lnTo>
                <a:lnTo>
                  <a:pt x="886294" y="6476"/>
                </a:lnTo>
                <a:lnTo>
                  <a:pt x="883259" y="6476"/>
                </a:lnTo>
                <a:lnTo>
                  <a:pt x="880110" y="1777"/>
                </a:lnTo>
                <a:lnTo>
                  <a:pt x="817626" y="1777"/>
                </a:lnTo>
                <a:lnTo>
                  <a:pt x="2809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8788" y="0"/>
            <a:ext cx="1898904" cy="3657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79929" y="3759"/>
            <a:ext cx="7232141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53160" y="2246757"/>
            <a:ext cx="10598150" cy="4413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498EF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hobhana@mba.sastra.edu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69104" y="2441999"/>
            <a:ext cx="5159375" cy="3395345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460"/>
              </a:spcBef>
            </a:pPr>
            <a:r>
              <a:rPr sz="3600" spc="-95" dirty="0">
                <a:solidFill>
                  <a:srgbClr val="498EF1"/>
                </a:solidFill>
                <a:latin typeface="Arial Black"/>
                <a:cs typeface="Arial Black"/>
              </a:rPr>
              <a:t>Dr.</a:t>
            </a:r>
            <a:r>
              <a:rPr sz="3600" spc="-3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3600" spc="-10" dirty="0">
                <a:solidFill>
                  <a:srgbClr val="498EF1"/>
                </a:solidFill>
                <a:latin typeface="Arial Black"/>
                <a:cs typeface="Arial Black"/>
              </a:rPr>
              <a:t>SHOBHANA.N</a:t>
            </a:r>
            <a:endParaRPr sz="3600">
              <a:latin typeface="Arial Black"/>
              <a:cs typeface="Arial Black"/>
            </a:endParaRPr>
          </a:p>
          <a:p>
            <a:pPr marL="635" algn="ctr">
              <a:lnSpc>
                <a:spcPct val="100000"/>
              </a:lnSpc>
              <a:spcBef>
                <a:spcPts val="1050"/>
              </a:spcBef>
            </a:pPr>
            <a:r>
              <a:rPr sz="2800" spc="-45" dirty="0">
                <a:solidFill>
                  <a:srgbClr val="498EF1"/>
                </a:solidFill>
                <a:latin typeface="Arial Black"/>
                <a:cs typeface="Arial Black"/>
              </a:rPr>
              <a:t>Faculty,</a:t>
            </a:r>
            <a:endParaRPr sz="2800">
              <a:latin typeface="Arial Black"/>
              <a:cs typeface="Arial Black"/>
            </a:endParaRPr>
          </a:p>
          <a:p>
            <a:pPr marL="635" algn="ctr">
              <a:lnSpc>
                <a:spcPct val="100000"/>
              </a:lnSpc>
              <a:spcBef>
                <a:spcPts val="994"/>
              </a:spcBef>
            </a:pPr>
            <a:r>
              <a:rPr sz="2800" spc="-20" dirty="0">
                <a:solidFill>
                  <a:srgbClr val="498EF1"/>
                </a:solidFill>
                <a:latin typeface="Arial Black"/>
                <a:cs typeface="Arial Black"/>
              </a:rPr>
              <a:t>School</a:t>
            </a: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of</a:t>
            </a:r>
            <a:r>
              <a:rPr sz="2800" spc="14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Management,</a:t>
            </a:r>
            <a:endParaRPr sz="2800">
              <a:latin typeface="Arial Black"/>
              <a:cs typeface="Arial Black"/>
            </a:endParaRPr>
          </a:p>
          <a:p>
            <a:pPr marL="379730" marR="370205" algn="ctr">
              <a:lnSpc>
                <a:spcPct val="100000"/>
              </a:lnSpc>
              <a:spcBef>
                <a:spcPts val="1010"/>
              </a:spcBef>
            </a:pP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SASTRA Deemed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to be </a:t>
            </a:r>
            <a:r>
              <a:rPr sz="2800" spc="-919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30" dirty="0">
                <a:solidFill>
                  <a:srgbClr val="498EF1"/>
                </a:solidFill>
                <a:latin typeface="Arial Black"/>
                <a:cs typeface="Arial Black"/>
              </a:rPr>
              <a:t>University,</a:t>
            </a:r>
            <a:endParaRPr sz="2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  <a:hlinkClick r:id="rId2"/>
              </a:rPr>
              <a:t>shobhana@mba.sastra.edu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6375" y="0"/>
            <a:ext cx="8206105" cy="2084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1905" algn="ctr">
              <a:lnSpc>
                <a:spcPct val="150000"/>
              </a:lnSpc>
              <a:spcBef>
                <a:spcPts val="105"/>
              </a:spcBef>
            </a:pPr>
            <a:r>
              <a:rPr sz="3000" b="0" spc="-10" dirty="0">
                <a:latin typeface="Arial Black"/>
                <a:cs typeface="Arial Black"/>
              </a:rPr>
              <a:t>INTRODUCTION</a:t>
            </a:r>
            <a:r>
              <a:rPr sz="3000" b="0" dirty="0">
                <a:latin typeface="Arial Black"/>
                <a:cs typeface="Arial Black"/>
              </a:rPr>
              <a:t> </a:t>
            </a:r>
            <a:r>
              <a:rPr sz="3000" b="0" spc="-55" dirty="0">
                <a:latin typeface="Arial Black"/>
                <a:cs typeface="Arial Black"/>
              </a:rPr>
              <a:t>TO</a:t>
            </a:r>
            <a:r>
              <a:rPr sz="3000" b="0" spc="-10" dirty="0">
                <a:latin typeface="Arial Black"/>
                <a:cs typeface="Arial Black"/>
              </a:rPr>
              <a:t> </a:t>
            </a:r>
            <a:r>
              <a:rPr sz="3000" b="0" spc="-55" dirty="0">
                <a:latin typeface="Arial Black"/>
                <a:cs typeface="Arial Black"/>
              </a:rPr>
              <a:t>INNOVATION,</a:t>
            </a:r>
            <a:r>
              <a:rPr sz="3000" b="0" spc="5" dirty="0">
                <a:latin typeface="Arial Black"/>
                <a:cs typeface="Arial Black"/>
              </a:rPr>
              <a:t> </a:t>
            </a:r>
            <a:r>
              <a:rPr sz="3000" b="0" spc="-5" dirty="0">
                <a:latin typeface="Arial Black"/>
                <a:cs typeface="Arial Black"/>
              </a:rPr>
              <a:t>IP </a:t>
            </a:r>
            <a:r>
              <a:rPr sz="3000" b="0" dirty="0">
                <a:latin typeface="Arial Black"/>
                <a:cs typeface="Arial Black"/>
              </a:rPr>
              <a:t> </a:t>
            </a:r>
            <a:r>
              <a:rPr sz="3000" b="0" spc="-10" dirty="0">
                <a:latin typeface="Arial Black"/>
                <a:cs typeface="Arial Black"/>
              </a:rPr>
              <a:t>MANAGEMENT </a:t>
            </a:r>
            <a:r>
              <a:rPr sz="3000" b="0" dirty="0">
                <a:latin typeface="Arial Black"/>
                <a:cs typeface="Arial Black"/>
              </a:rPr>
              <a:t>&amp; </a:t>
            </a:r>
            <a:r>
              <a:rPr sz="3000" b="0" spc="-5" dirty="0">
                <a:latin typeface="Arial Black"/>
                <a:cs typeface="Arial Black"/>
              </a:rPr>
              <a:t>ENTREPRENEURSHIP </a:t>
            </a:r>
            <a:r>
              <a:rPr sz="3000" b="0" spc="-990" dirty="0">
                <a:latin typeface="Arial Black"/>
                <a:cs typeface="Arial Black"/>
              </a:rPr>
              <a:t> </a:t>
            </a:r>
            <a:r>
              <a:rPr sz="3000" b="0" spc="-30" dirty="0">
                <a:latin typeface="Arial Black"/>
                <a:cs typeface="Arial Black"/>
              </a:rPr>
              <a:t>MGT-207</a:t>
            </a:r>
            <a:endParaRPr sz="3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091" y="333755"/>
            <a:ext cx="10387583" cy="6524242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5172" y="304800"/>
            <a:ext cx="10201656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708" y="426719"/>
            <a:ext cx="10419588" cy="614172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616" y="336804"/>
            <a:ext cx="10064496" cy="6269736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472" y="336802"/>
            <a:ext cx="9995916" cy="6521194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8779" y="329183"/>
            <a:ext cx="10024872" cy="6528813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667" y="380998"/>
            <a:ext cx="9784080" cy="6476998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6132" y="390143"/>
            <a:ext cx="10956036" cy="633984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6903" y="364235"/>
            <a:ext cx="10643616" cy="6493761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955" y="320040"/>
            <a:ext cx="10582656" cy="6237732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0516" y="345947"/>
            <a:ext cx="10030968" cy="63596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16863"/>
            <a:ext cx="12191999" cy="5751576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3563" y="408430"/>
            <a:ext cx="10794492" cy="6449565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708" y="292606"/>
            <a:ext cx="10812780" cy="6565391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6132" y="364234"/>
            <a:ext cx="10856976" cy="6493762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6903" y="371856"/>
            <a:ext cx="10599420" cy="596646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224" y="364234"/>
            <a:ext cx="10981944" cy="64937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81226"/>
            <a:ext cx="12191999" cy="61767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84503"/>
            <a:ext cx="12109703" cy="58734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45236"/>
            <a:ext cx="12191999" cy="59527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16863"/>
            <a:ext cx="12191999" cy="567537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26363"/>
            <a:ext cx="12191999" cy="560527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81227"/>
            <a:ext cx="12191999" cy="502615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5714"/>
            <a:ext cx="12191999" cy="608228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8368"/>
            <a:ext cx="12191999" cy="55412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64277" y="0"/>
            <a:ext cx="203453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latin typeface="Arial Black"/>
                <a:cs typeface="Arial Black"/>
              </a:rPr>
              <a:t>UNIT</a:t>
            </a:r>
            <a:r>
              <a:rPr sz="3200" b="0" spc="-45" dirty="0">
                <a:latin typeface="Arial Black"/>
                <a:cs typeface="Arial Black"/>
              </a:rPr>
              <a:t> </a:t>
            </a:r>
            <a:r>
              <a:rPr sz="3200" b="0" dirty="0">
                <a:latin typeface="Arial Black"/>
                <a:cs typeface="Arial Black"/>
              </a:rPr>
              <a:t>-</a:t>
            </a:r>
            <a:r>
              <a:rPr sz="3200" b="0" spc="-50" dirty="0">
                <a:latin typeface="Arial Black"/>
                <a:cs typeface="Arial Black"/>
              </a:rPr>
              <a:t> </a:t>
            </a:r>
            <a:r>
              <a:rPr sz="3200" b="0" dirty="0">
                <a:latin typeface="Arial Black"/>
                <a:cs typeface="Arial Black"/>
              </a:rPr>
              <a:t>IV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2563" y="451402"/>
            <a:ext cx="10836910" cy="584517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Intellectual</a:t>
            </a:r>
            <a:r>
              <a:rPr sz="1700" spc="-5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15" dirty="0">
                <a:solidFill>
                  <a:srgbClr val="498EF1"/>
                </a:solidFill>
                <a:latin typeface="Arial Black"/>
                <a:cs typeface="Arial Black"/>
              </a:rPr>
              <a:t>Property</a:t>
            </a:r>
            <a:r>
              <a:rPr sz="1700" spc="-4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dirty="0">
                <a:solidFill>
                  <a:srgbClr val="498EF1"/>
                </a:solidFill>
                <a:latin typeface="Arial Black"/>
                <a:cs typeface="Arial Black"/>
              </a:rPr>
              <a:t>Rights:</a:t>
            </a:r>
            <a:endParaRPr sz="1700">
              <a:latin typeface="Arial Black"/>
              <a:cs typeface="Arial Black"/>
            </a:endParaRPr>
          </a:p>
          <a:p>
            <a:pPr marL="355600" marR="5080" indent="-343535">
              <a:lnSpc>
                <a:spcPts val="2380"/>
              </a:lnSpc>
              <a:spcBef>
                <a:spcPts val="994"/>
              </a:spcBef>
              <a:tabLst>
                <a:tab pos="2513330" algn="l"/>
                <a:tab pos="3353435" algn="l"/>
                <a:tab pos="4129404" algn="l"/>
                <a:tab pos="6069330" algn="l"/>
                <a:tab pos="7374255" algn="l"/>
                <a:tab pos="9610090" algn="l"/>
                <a:tab pos="10201275" algn="l"/>
              </a:tabLst>
            </a:pPr>
            <a:r>
              <a:rPr sz="2200" spc="-24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200" spc="15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Int</a:t>
            </a:r>
            <a:r>
              <a:rPr sz="2200" spc="15" dirty="0">
                <a:solidFill>
                  <a:srgbClr val="498EF1"/>
                </a:solidFill>
                <a:latin typeface="Arial Black"/>
                <a:cs typeface="Arial Black"/>
              </a:rPr>
              <a:t>r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oduction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an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d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economics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	b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ehind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d</a:t>
            </a:r>
            <a:r>
              <a:rPr sz="2200" spc="-60" dirty="0">
                <a:solidFill>
                  <a:srgbClr val="498EF1"/>
                </a:solidFill>
                <a:latin typeface="Arial Black"/>
                <a:cs typeface="Arial Black"/>
              </a:rPr>
              <a:t>e</a:t>
            </a:r>
            <a:r>
              <a:rPr sz="2200" spc="-65" dirty="0">
                <a:solidFill>
                  <a:srgbClr val="498EF1"/>
                </a:solidFill>
                <a:latin typeface="Arial Black"/>
                <a:cs typeface="Arial Black"/>
              </a:rPr>
              <a:t>v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elopme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n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t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o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f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I</a:t>
            </a:r>
            <a:r>
              <a:rPr sz="2200" spc="5" dirty="0">
                <a:solidFill>
                  <a:srgbClr val="498EF1"/>
                </a:solidFill>
                <a:latin typeface="Arial Black"/>
                <a:cs typeface="Arial Black"/>
              </a:rPr>
              <a:t>P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R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:  Business</a:t>
            </a:r>
            <a:r>
              <a:rPr sz="2200" spc="3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Perspective</a:t>
            </a:r>
            <a:endParaRPr sz="22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200" spc="-7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200" spc="14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-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IPR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in India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–</a:t>
            </a:r>
            <a:r>
              <a:rPr sz="22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Genesis</a:t>
            </a:r>
            <a:r>
              <a:rPr sz="2200" spc="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and</a:t>
            </a:r>
            <a:r>
              <a:rPr sz="2200" spc="-15" dirty="0">
                <a:solidFill>
                  <a:srgbClr val="498EF1"/>
                </a:solidFill>
                <a:latin typeface="Arial Black"/>
                <a:cs typeface="Arial Black"/>
              </a:rPr>
              <a:t> Development</a:t>
            </a:r>
            <a:endParaRPr sz="22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200" spc="-7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200" spc="15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-</a:t>
            </a:r>
            <a:r>
              <a:rPr sz="2200" spc="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International</a:t>
            </a:r>
            <a:r>
              <a:rPr sz="2200" spc="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15" dirty="0">
                <a:solidFill>
                  <a:srgbClr val="498EF1"/>
                </a:solidFill>
                <a:latin typeface="Arial Black"/>
                <a:cs typeface="Arial Black"/>
              </a:rPr>
              <a:t>Context</a:t>
            </a:r>
            <a:r>
              <a:rPr sz="22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-</a:t>
            </a:r>
            <a:r>
              <a:rPr sz="2200" spc="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Use</a:t>
            </a:r>
            <a:r>
              <a:rPr sz="2200" spc="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of</a:t>
            </a:r>
            <a:r>
              <a:rPr sz="2200" spc="1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IPR</a:t>
            </a:r>
            <a:r>
              <a:rPr sz="22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to</a:t>
            </a:r>
            <a:r>
              <a:rPr sz="22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protect</a:t>
            </a:r>
            <a:r>
              <a:rPr sz="22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20" dirty="0">
                <a:solidFill>
                  <a:srgbClr val="498EF1"/>
                </a:solidFill>
                <a:latin typeface="Arial Black"/>
                <a:cs typeface="Arial Black"/>
              </a:rPr>
              <a:t>Innovation</a:t>
            </a:r>
            <a:endParaRPr sz="22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200" spc="-7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200" spc="14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- Concept of</a:t>
            </a:r>
            <a:r>
              <a:rPr sz="2200" spc="1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IP</a:t>
            </a:r>
            <a:r>
              <a:rPr sz="2200" spc="-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Management,</a:t>
            </a:r>
            <a:endParaRPr sz="2200">
              <a:latin typeface="Arial Black"/>
              <a:cs typeface="Arial Black"/>
            </a:endParaRPr>
          </a:p>
          <a:p>
            <a:pPr marL="12700">
              <a:lnSpc>
                <a:spcPts val="2510"/>
              </a:lnSpc>
              <a:spcBef>
                <a:spcPts val="730"/>
              </a:spcBef>
              <a:tabLst>
                <a:tab pos="449580" algn="l"/>
                <a:tab pos="1221105" algn="l"/>
                <a:tab pos="1682750" algn="l"/>
                <a:tab pos="3413125" algn="l"/>
                <a:tab pos="4685665" algn="l"/>
                <a:tab pos="6532880" algn="l"/>
                <a:tab pos="8188325" algn="l"/>
                <a:tab pos="8927465" algn="l"/>
              </a:tabLst>
            </a:pPr>
            <a:r>
              <a:rPr sz="2200" spc="-7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	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Use	in	marketing	</a:t>
            </a:r>
            <a:r>
              <a:rPr sz="2200" spc="-20" dirty="0">
                <a:solidFill>
                  <a:srgbClr val="498EF1"/>
                </a:solidFill>
                <a:latin typeface="Arial Black"/>
                <a:cs typeface="Arial Black"/>
              </a:rPr>
              <a:t>Patent-	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Procedure,	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Licensing	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and	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Assignment,</a:t>
            </a:r>
            <a:endParaRPr sz="2200">
              <a:latin typeface="Arial Black"/>
              <a:cs typeface="Arial Black"/>
            </a:endParaRPr>
          </a:p>
          <a:p>
            <a:pPr marL="355600">
              <a:lnSpc>
                <a:spcPts val="2510"/>
              </a:lnSpc>
            </a:pP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Infringement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and</a:t>
            </a:r>
            <a:r>
              <a:rPr sz="2200" spc="-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15" dirty="0">
                <a:solidFill>
                  <a:srgbClr val="498EF1"/>
                </a:solidFill>
                <a:latin typeface="Arial Black"/>
                <a:cs typeface="Arial Black"/>
              </a:rPr>
              <a:t>Penalty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–</a:t>
            </a:r>
            <a:endParaRPr sz="2200">
              <a:latin typeface="Arial Black"/>
              <a:cs typeface="Arial Black"/>
            </a:endParaRPr>
          </a:p>
          <a:p>
            <a:pPr marL="355600" marR="6350" indent="-343535">
              <a:lnSpc>
                <a:spcPts val="2380"/>
              </a:lnSpc>
              <a:spcBef>
                <a:spcPts val="1045"/>
              </a:spcBef>
              <a:tabLst>
                <a:tab pos="448309" algn="l"/>
                <a:tab pos="2416175" algn="l"/>
                <a:tab pos="3219450" algn="l"/>
                <a:tab pos="3712845" algn="l"/>
                <a:tab pos="5568315" algn="l"/>
                <a:tab pos="7077075" algn="l"/>
                <a:tab pos="7600950" algn="l"/>
                <a:tab pos="9674225" algn="l"/>
              </a:tabLst>
            </a:pPr>
            <a:r>
              <a:rPr sz="2200" spc="-24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		</a:t>
            </a:r>
            <a:r>
              <a:rPr sz="2200" spc="-105" dirty="0">
                <a:solidFill>
                  <a:srgbClr val="498EF1"/>
                </a:solidFill>
                <a:latin typeface="Arial Black"/>
                <a:cs typeface="Arial Black"/>
              </a:rPr>
              <a:t>T</a:t>
            </a:r>
            <a:r>
              <a:rPr sz="2200" spc="25" dirty="0">
                <a:solidFill>
                  <a:srgbClr val="498EF1"/>
                </a:solidFill>
                <a:latin typeface="Arial Black"/>
                <a:cs typeface="Arial Black"/>
              </a:rPr>
              <a:t>r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adem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200" spc="60" dirty="0">
                <a:solidFill>
                  <a:srgbClr val="498EF1"/>
                </a:solidFill>
                <a:latin typeface="Arial Black"/>
                <a:cs typeface="Arial Black"/>
              </a:rPr>
              <a:t>r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k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-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Use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2200" spc="5" dirty="0">
                <a:solidFill>
                  <a:srgbClr val="498EF1"/>
                </a:solidFill>
                <a:latin typeface="Arial Black"/>
                <a:cs typeface="Arial Black"/>
              </a:rPr>
              <a:t>i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n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ma</a:t>
            </a:r>
            <a:r>
              <a:rPr sz="2200" spc="60" dirty="0">
                <a:solidFill>
                  <a:srgbClr val="498EF1"/>
                </a:solidFill>
                <a:latin typeface="Arial Black"/>
                <a:cs typeface="Arial Black"/>
              </a:rPr>
              <a:t>r</a:t>
            </a:r>
            <a:r>
              <a:rPr sz="2200" spc="-80" dirty="0">
                <a:solidFill>
                  <a:srgbClr val="498EF1"/>
                </a:solidFill>
                <a:latin typeface="Arial Black"/>
                <a:cs typeface="Arial Black"/>
              </a:rPr>
              <a:t>k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eting,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2200" spc="-70" dirty="0">
                <a:solidFill>
                  <a:srgbClr val="498EF1"/>
                </a:solidFill>
                <a:latin typeface="Arial Black"/>
                <a:cs typeface="Arial Black"/>
              </a:rPr>
              <a:t>e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x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mple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o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f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t</a:t>
            </a:r>
            <a:r>
              <a:rPr sz="2200" spc="20" dirty="0">
                <a:solidFill>
                  <a:srgbClr val="498EF1"/>
                </a:solidFill>
                <a:latin typeface="Arial Black"/>
                <a:cs typeface="Arial Black"/>
              </a:rPr>
              <a:t>r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adema</a:t>
            </a:r>
            <a:r>
              <a:rPr sz="2200" spc="70" dirty="0">
                <a:solidFill>
                  <a:srgbClr val="498EF1"/>
                </a:solidFill>
                <a:latin typeface="Arial Black"/>
                <a:cs typeface="Arial Black"/>
              </a:rPr>
              <a:t>r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ks-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Domain 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name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 –</a:t>
            </a:r>
            <a:endParaRPr sz="22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200" spc="-7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200" spc="15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Geographical</a:t>
            </a:r>
            <a:r>
              <a:rPr sz="2200" spc="3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Indications-</a:t>
            </a:r>
            <a:r>
              <a:rPr sz="2200" spc="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What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is</a:t>
            </a:r>
            <a:r>
              <a:rPr sz="2200" spc="3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GI,</a:t>
            </a:r>
            <a:r>
              <a:rPr sz="2200" spc="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20" dirty="0">
                <a:solidFill>
                  <a:srgbClr val="498EF1"/>
                </a:solidFill>
                <a:latin typeface="Arial Black"/>
                <a:cs typeface="Arial Black"/>
              </a:rPr>
              <a:t>Why</a:t>
            </a:r>
            <a:r>
              <a:rPr sz="2200" spc="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protect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 them?</a:t>
            </a:r>
            <a:r>
              <a:rPr sz="2200" spc="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–</a:t>
            </a:r>
            <a:endParaRPr sz="22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200" spc="-7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200" spc="14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Copyright-</a:t>
            </a:r>
            <a:r>
              <a:rPr sz="2200" spc="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5" dirty="0">
                <a:solidFill>
                  <a:srgbClr val="498EF1"/>
                </a:solidFill>
                <a:latin typeface="Arial Black"/>
                <a:cs typeface="Arial Black"/>
              </a:rPr>
              <a:t>What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is</a:t>
            </a:r>
            <a:r>
              <a:rPr sz="2200" spc="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copyright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–</a:t>
            </a:r>
            <a:endParaRPr sz="22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200" spc="-7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200" spc="15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Industrial</a:t>
            </a:r>
            <a:r>
              <a:rPr sz="2200" spc="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Designs-</a:t>
            </a:r>
            <a:r>
              <a:rPr sz="2200" spc="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What</a:t>
            </a:r>
            <a:r>
              <a:rPr sz="22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is</a:t>
            </a:r>
            <a:r>
              <a:rPr sz="2200" spc="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design?</a:t>
            </a:r>
            <a:r>
              <a:rPr sz="2200" spc="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20" dirty="0">
                <a:solidFill>
                  <a:srgbClr val="498EF1"/>
                </a:solidFill>
                <a:latin typeface="Arial Black"/>
                <a:cs typeface="Arial Black"/>
              </a:rPr>
              <a:t>How</a:t>
            </a:r>
            <a:r>
              <a:rPr sz="2200" spc="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to</a:t>
            </a:r>
            <a:r>
              <a:rPr sz="22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protect?</a:t>
            </a:r>
            <a:endParaRPr sz="2200">
              <a:latin typeface="Arial Black"/>
              <a:cs typeface="Arial Black"/>
            </a:endParaRPr>
          </a:p>
          <a:p>
            <a:pPr marL="355600" marR="7620" indent="-343535">
              <a:lnSpc>
                <a:spcPts val="2380"/>
              </a:lnSpc>
              <a:spcBef>
                <a:spcPts val="1025"/>
              </a:spcBef>
            </a:pPr>
            <a:r>
              <a:rPr sz="2200" spc="-7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200" spc="-7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Class Discussion- Major </a:t>
            </a:r>
            <a:r>
              <a:rPr sz="2200" spc="15" dirty="0">
                <a:solidFill>
                  <a:srgbClr val="498EF1"/>
                </a:solidFill>
                <a:latin typeface="Arial Black"/>
                <a:cs typeface="Arial Black"/>
              </a:rPr>
              <a:t>Court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battles </a:t>
            </a:r>
            <a:r>
              <a:rPr sz="2200" spc="10" dirty="0">
                <a:solidFill>
                  <a:srgbClr val="498EF1"/>
                </a:solidFill>
                <a:latin typeface="Arial Black"/>
                <a:cs typeface="Arial Black"/>
              </a:rPr>
              <a:t>regarding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violation of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patents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between </a:t>
            </a:r>
            <a:r>
              <a:rPr sz="2200" spc="5" dirty="0">
                <a:solidFill>
                  <a:srgbClr val="498EF1"/>
                </a:solidFill>
                <a:latin typeface="Arial Black"/>
                <a:cs typeface="Arial Black"/>
              </a:rPr>
              <a:t>corporate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companies</a:t>
            </a:r>
            <a:endParaRPr sz="2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47" y="772668"/>
            <a:ext cx="12012168" cy="540410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215" y="763522"/>
            <a:ext cx="11146536" cy="60944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26008"/>
            <a:ext cx="12191999" cy="570890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595" y="304800"/>
            <a:ext cx="11494008" cy="631240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48221" y="6807"/>
            <a:ext cx="112331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75" dirty="0"/>
              <a:t>P</a:t>
            </a:r>
            <a:r>
              <a:rPr sz="3200" spc="-35" dirty="0"/>
              <a:t>a</a:t>
            </a:r>
            <a:r>
              <a:rPr sz="3200" spc="-45" dirty="0"/>
              <a:t>t</a:t>
            </a:r>
            <a:r>
              <a:rPr sz="3200" spc="-15" dirty="0"/>
              <a:t>e</a:t>
            </a:r>
            <a:r>
              <a:rPr sz="3200" spc="-55" dirty="0"/>
              <a:t>n</a:t>
            </a:r>
            <a:r>
              <a:rPr sz="3200" dirty="0"/>
              <a:t>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199794" y="721867"/>
            <a:ext cx="10633075" cy="600011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4765" marR="145415" indent="-12700" algn="just">
              <a:lnSpc>
                <a:spcPct val="92100"/>
              </a:lnSpc>
              <a:spcBef>
                <a:spcPts val="275"/>
              </a:spcBef>
            </a:pPr>
            <a:r>
              <a:rPr sz="19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1900" spc="-6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19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patent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 is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00AF50"/>
                </a:solidFill>
                <a:latin typeface="Arial Black"/>
                <a:cs typeface="Arial Black"/>
              </a:rPr>
              <a:t>an</a:t>
            </a:r>
            <a:r>
              <a:rPr sz="1900" spc="-5" dirty="0">
                <a:solidFill>
                  <a:srgbClr val="00AF50"/>
                </a:solidFill>
                <a:latin typeface="Arial Black"/>
                <a:cs typeface="Arial Black"/>
              </a:rPr>
              <a:t> </a:t>
            </a:r>
            <a:r>
              <a:rPr sz="1900" spc="-30" dirty="0">
                <a:solidFill>
                  <a:srgbClr val="00AF50"/>
                </a:solidFill>
                <a:latin typeface="Arial Black"/>
                <a:cs typeface="Arial Black"/>
              </a:rPr>
              <a:t>exclusive</a:t>
            </a:r>
            <a:r>
              <a:rPr sz="1900" spc="-25" dirty="0">
                <a:solidFill>
                  <a:srgbClr val="00AF50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00AF50"/>
                </a:solidFill>
                <a:latin typeface="Arial Black"/>
                <a:cs typeface="Arial Black"/>
              </a:rPr>
              <a:t>right</a:t>
            </a:r>
            <a:r>
              <a:rPr sz="1900" spc="-5" dirty="0">
                <a:solidFill>
                  <a:srgbClr val="00AF50"/>
                </a:solidFill>
                <a:latin typeface="Arial Black"/>
                <a:cs typeface="Arial Black"/>
              </a:rPr>
              <a:t> </a:t>
            </a:r>
            <a:r>
              <a:rPr sz="1900" dirty="0">
                <a:solidFill>
                  <a:srgbClr val="498EF1"/>
                </a:solidFill>
                <a:latin typeface="Arial Black"/>
                <a:cs typeface="Arial Black"/>
              </a:rPr>
              <a:t>granted</a:t>
            </a:r>
            <a:r>
              <a:rPr sz="19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20" dirty="0">
                <a:solidFill>
                  <a:srgbClr val="498EF1"/>
                </a:solidFill>
                <a:latin typeface="Arial Black"/>
                <a:cs typeface="Arial Black"/>
              </a:rPr>
              <a:t>for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19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product</a:t>
            </a:r>
            <a:r>
              <a:rPr sz="1900" spc="6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or</a:t>
            </a:r>
            <a:r>
              <a:rPr sz="1900" spc="6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1900" spc="6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process</a:t>
            </a:r>
            <a:r>
              <a:rPr sz="1900" spc="6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20" dirty="0">
                <a:solidFill>
                  <a:srgbClr val="498EF1"/>
                </a:solidFill>
                <a:latin typeface="Arial Black"/>
                <a:cs typeface="Arial Black"/>
              </a:rPr>
              <a:t>that 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5" dirty="0">
                <a:solidFill>
                  <a:srgbClr val="00AF50"/>
                </a:solidFill>
                <a:latin typeface="Arial Black"/>
                <a:cs typeface="Arial Black"/>
              </a:rPr>
              <a:t>provides </a:t>
            </a:r>
            <a:r>
              <a:rPr sz="1900" spc="-5" dirty="0">
                <a:solidFill>
                  <a:srgbClr val="00AF50"/>
                </a:solidFill>
                <a:latin typeface="Arial Black"/>
                <a:cs typeface="Arial Black"/>
              </a:rPr>
              <a:t>a </a:t>
            </a:r>
            <a:r>
              <a:rPr sz="1900" spc="-10" dirty="0">
                <a:solidFill>
                  <a:srgbClr val="00AF50"/>
                </a:solidFill>
                <a:latin typeface="Arial Black"/>
                <a:cs typeface="Arial Black"/>
              </a:rPr>
              <a:t>new </a:t>
            </a:r>
            <a:r>
              <a:rPr sz="1900" spc="-20" dirty="0">
                <a:solidFill>
                  <a:srgbClr val="00AF50"/>
                </a:solidFill>
                <a:latin typeface="Arial Black"/>
                <a:cs typeface="Arial Black"/>
              </a:rPr>
              <a:t>way </a:t>
            </a:r>
            <a:r>
              <a:rPr sz="1900" spc="-10" dirty="0">
                <a:solidFill>
                  <a:srgbClr val="00AF50"/>
                </a:solidFill>
                <a:latin typeface="Arial Black"/>
                <a:cs typeface="Arial Black"/>
              </a:rPr>
              <a:t>of</a:t>
            </a:r>
            <a:r>
              <a:rPr sz="1900" spc="-5" dirty="0">
                <a:solidFill>
                  <a:srgbClr val="00AF50"/>
                </a:solidFill>
                <a:latin typeface="Arial Black"/>
                <a:cs typeface="Arial Black"/>
              </a:rPr>
              <a:t> doing </a:t>
            </a:r>
            <a:r>
              <a:rPr sz="1900" spc="-10" dirty="0">
                <a:solidFill>
                  <a:srgbClr val="00AF50"/>
                </a:solidFill>
                <a:latin typeface="Arial Black"/>
                <a:cs typeface="Arial Black"/>
              </a:rPr>
              <a:t>something 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or </a:t>
            </a:r>
            <a:r>
              <a:rPr sz="1900" dirty="0">
                <a:solidFill>
                  <a:srgbClr val="498EF1"/>
                </a:solidFill>
                <a:latin typeface="Arial Black"/>
                <a:cs typeface="Arial Black"/>
              </a:rPr>
              <a:t>offers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a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new 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technical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solution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to a </a:t>
            </a:r>
            <a:r>
              <a:rPr sz="19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problem.</a:t>
            </a:r>
            <a:endParaRPr sz="1900">
              <a:latin typeface="Arial Black"/>
              <a:cs typeface="Arial Black"/>
            </a:endParaRPr>
          </a:p>
          <a:p>
            <a:pPr marL="24765" marR="6350" indent="-12700" algn="just">
              <a:lnSpc>
                <a:spcPts val="2100"/>
              </a:lnSpc>
              <a:spcBef>
                <a:spcPts val="1035"/>
              </a:spcBef>
            </a:pPr>
            <a:r>
              <a:rPr sz="19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1900" spc="37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A 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patent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is </a:t>
            </a:r>
            <a:r>
              <a:rPr sz="1900" spc="5" dirty="0">
                <a:solidFill>
                  <a:srgbClr val="498EF1"/>
                </a:solidFill>
                <a:latin typeface="Arial Black"/>
                <a:cs typeface="Arial Black"/>
              </a:rPr>
              <a:t>regarded 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as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a </a:t>
            </a:r>
            <a:r>
              <a:rPr sz="1900" dirty="0">
                <a:solidFill>
                  <a:srgbClr val="00AF50"/>
                </a:solidFill>
                <a:latin typeface="Arial Black"/>
                <a:cs typeface="Arial Black"/>
              </a:rPr>
              <a:t>property </a:t>
            </a:r>
            <a:r>
              <a:rPr sz="1900" spc="-10" dirty="0">
                <a:solidFill>
                  <a:srgbClr val="00AF50"/>
                </a:solidFill>
                <a:latin typeface="Arial Black"/>
                <a:cs typeface="Arial Black"/>
              </a:rPr>
              <a:t>right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which can be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issued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nationally and/or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in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other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 countries</a:t>
            </a:r>
            <a:r>
              <a:rPr sz="1900" spc="-4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5" dirty="0">
                <a:solidFill>
                  <a:srgbClr val="498EF1"/>
                </a:solidFill>
                <a:latin typeface="Arial Black"/>
                <a:cs typeface="Arial Black"/>
              </a:rPr>
              <a:t>where</a:t>
            </a:r>
            <a:r>
              <a:rPr sz="1900" spc="-3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19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company</a:t>
            </a:r>
            <a:r>
              <a:rPr sz="1900" spc="-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wants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to</a:t>
            </a:r>
            <a:r>
              <a:rPr sz="1900" spc="-3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protect</a:t>
            </a:r>
            <a:r>
              <a:rPr sz="19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its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solution.</a:t>
            </a:r>
            <a:endParaRPr sz="1900">
              <a:latin typeface="Arial Black"/>
              <a:cs typeface="Arial Black"/>
            </a:endParaRPr>
          </a:p>
          <a:p>
            <a:pPr marL="24765" marR="5080" indent="-12700" algn="just">
              <a:lnSpc>
                <a:spcPct val="91900"/>
              </a:lnSpc>
              <a:spcBef>
                <a:spcPts val="960"/>
              </a:spcBef>
            </a:pPr>
            <a:r>
              <a:rPr sz="19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1900" spc="38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1900" spc="10" dirty="0">
                <a:solidFill>
                  <a:srgbClr val="498EF1"/>
                </a:solidFill>
                <a:latin typeface="Arial Black"/>
                <a:cs typeface="Arial Black"/>
              </a:rPr>
              <a:t>The 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patent gives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the company</a:t>
            </a:r>
            <a:r>
              <a:rPr sz="1900" spc="6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30" dirty="0">
                <a:solidFill>
                  <a:srgbClr val="00AF50"/>
                </a:solidFill>
                <a:latin typeface="Arial Black"/>
                <a:cs typeface="Arial Black"/>
              </a:rPr>
              <a:t>exclusive </a:t>
            </a:r>
            <a:r>
              <a:rPr sz="1900" spc="-10" dirty="0">
                <a:solidFill>
                  <a:srgbClr val="00AF50"/>
                </a:solidFill>
                <a:latin typeface="Arial Black"/>
                <a:cs typeface="Arial Black"/>
              </a:rPr>
              <a:t>right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to manufacture,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to 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use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and to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 sell the product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within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a </a:t>
            </a:r>
            <a:r>
              <a:rPr sz="1900" spc="-5" dirty="0">
                <a:solidFill>
                  <a:srgbClr val="00AF50"/>
                </a:solidFill>
                <a:latin typeface="Arial Black"/>
                <a:cs typeface="Arial Black"/>
              </a:rPr>
              <a:t>limited </a:t>
            </a:r>
            <a:r>
              <a:rPr sz="1900" spc="-10" dirty="0">
                <a:solidFill>
                  <a:srgbClr val="00AF50"/>
                </a:solidFill>
                <a:latin typeface="Arial Black"/>
                <a:cs typeface="Arial Black"/>
              </a:rPr>
              <a:t>time period </a:t>
            </a:r>
            <a:r>
              <a:rPr sz="1900" spc="-15" dirty="0">
                <a:solidFill>
                  <a:srgbClr val="00AF50"/>
                </a:solidFill>
                <a:latin typeface="Arial Black"/>
                <a:cs typeface="Arial Black"/>
              </a:rPr>
              <a:t>(20</a:t>
            </a:r>
            <a:r>
              <a:rPr sz="1900" spc="-10" dirty="0">
                <a:solidFill>
                  <a:srgbClr val="00AF50"/>
                </a:solidFill>
                <a:latin typeface="Arial Black"/>
                <a:cs typeface="Arial Black"/>
              </a:rPr>
              <a:t> years; 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can </a:t>
            </a:r>
            <a:r>
              <a:rPr sz="1900" spc="15" dirty="0">
                <a:solidFill>
                  <a:srgbClr val="498EF1"/>
                </a:solidFill>
                <a:latin typeface="Arial Black"/>
                <a:cs typeface="Arial Black"/>
              </a:rPr>
              <a:t>vary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from </a:t>
            </a:r>
            <a:r>
              <a:rPr sz="1900" dirty="0">
                <a:solidFill>
                  <a:srgbClr val="498EF1"/>
                </a:solidFill>
                <a:latin typeface="Arial Black"/>
                <a:cs typeface="Arial Black"/>
              </a:rPr>
              <a:t>country </a:t>
            </a:r>
            <a:r>
              <a:rPr sz="1900" spc="-20" dirty="0">
                <a:solidFill>
                  <a:srgbClr val="498EF1"/>
                </a:solidFill>
                <a:latin typeface="Arial Black"/>
                <a:cs typeface="Arial Black"/>
              </a:rPr>
              <a:t>to </a:t>
            </a:r>
            <a:r>
              <a:rPr sz="1900" spc="-6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5" dirty="0">
                <a:solidFill>
                  <a:srgbClr val="498EF1"/>
                </a:solidFill>
                <a:latin typeface="Arial Black"/>
                <a:cs typeface="Arial Black"/>
              </a:rPr>
              <a:t>country).</a:t>
            </a:r>
            <a:endParaRPr sz="1900">
              <a:latin typeface="Arial Black"/>
              <a:cs typeface="Arial Black"/>
            </a:endParaRPr>
          </a:p>
          <a:p>
            <a:pPr marL="24765" marR="5080" indent="-12700" algn="just">
              <a:lnSpc>
                <a:spcPts val="2100"/>
              </a:lnSpc>
              <a:spcBef>
                <a:spcPts val="1035"/>
              </a:spcBef>
            </a:pPr>
            <a:r>
              <a:rPr sz="19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1900" spc="-6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As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it is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a </a:t>
            </a:r>
            <a:r>
              <a:rPr sz="1900" spc="5" dirty="0">
                <a:solidFill>
                  <a:srgbClr val="498EF1"/>
                </a:solidFill>
                <a:latin typeface="Arial Black"/>
                <a:cs typeface="Arial Black"/>
              </a:rPr>
              <a:t>property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it could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be 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sold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or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licensed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to</a:t>
            </a:r>
            <a:r>
              <a:rPr sz="19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others 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or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be subject to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 contracts</a:t>
            </a:r>
            <a:r>
              <a:rPr sz="1900" spc="-4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and/or</a:t>
            </a:r>
            <a:r>
              <a:rPr sz="1900" spc="-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other</a:t>
            </a:r>
            <a:r>
              <a:rPr sz="1900" spc="-4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dirty="0">
                <a:solidFill>
                  <a:srgbClr val="498EF1"/>
                </a:solidFill>
                <a:latin typeface="Arial Black"/>
                <a:cs typeface="Arial Black"/>
              </a:rPr>
              <a:t>agreements.</a:t>
            </a:r>
            <a:endParaRPr sz="1900">
              <a:latin typeface="Arial Black"/>
              <a:cs typeface="Arial Black"/>
            </a:endParaRPr>
          </a:p>
          <a:p>
            <a:pPr marL="12700" algn="just">
              <a:lnSpc>
                <a:spcPts val="2190"/>
              </a:lnSpc>
              <a:spcBef>
                <a:spcPts val="780"/>
              </a:spcBef>
            </a:pPr>
            <a:r>
              <a:rPr sz="19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1900" spc="7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Once</a:t>
            </a:r>
            <a:r>
              <a:rPr sz="1900" spc="18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1900" spc="19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20" dirty="0">
                <a:solidFill>
                  <a:srgbClr val="498EF1"/>
                </a:solidFill>
                <a:latin typeface="Arial Black"/>
                <a:cs typeface="Arial Black"/>
              </a:rPr>
              <a:t>patent</a:t>
            </a:r>
            <a:r>
              <a:rPr sz="1900" spc="19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is</a:t>
            </a:r>
            <a:r>
              <a:rPr sz="1900" spc="2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issued</a:t>
            </a:r>
            <a:r>
              <a:rPr sz="1900" spc="19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it</a:t>
            </a:r>
            <a:r>
              <a:rPr sz="1900" spc="18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is</a:t>
            </a:r>
            <a:r>
              <a:rPr sz="1900" spc="103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possible</a:t>
            </a:r>
            <a:r>
              <a:rPr sz="1900" spc="19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to</a:t>
            </a:r>
            <a:r>
              <a:rPr sz="1900" spc="19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25" dirty="0">
                <a:solidFill>
                  <a:srgbClr val="498EF1"/>
                </a:solidFill>
                <a:latin typeface="Arial Black"/>
                <a:cs typeface="Arial Black"/>
              </a:rPr>
              <a:t>make</a:t>
            </a:r>
            <a:r>
              <a:rPr sz="1900" spc="19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profit</a:t>
            </a:r>
            <a:r>
              <a:rPr sz="1900" spc="204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on</a:t>
            </a:r>
            <a:r>
              <a:rPr sz="1900" spc="16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it</a:t>
            </a:r>
            <a:r>
              <a:rPr sz="1900" spc="19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especially</a:t>
            </a:r>
            <a:r>
              <a:rPr sz="1900" spc="2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25" dirty="0">
                <a:solidFill>
                  <a:srgbClr val="498EF1"/>
                </a:solidFill>
                <a:latin typeface="Arial Black"/>
                <a:cs typeface="Arial Black"/>
              </a:rPr>
              <a:t>for</a:t>
            </a:r>
            <a:r>
              <a:rPr sz="1900" spc="19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endParaRPr sz="1900">
              <a:latin typeface="Arial Black"/>
              <a:cs typeface="Arial Black"/>
            </a:endParaRPr>
          </a:p>
          <a:p>
            <a:pPr marL="24765" algn="just">
              <a:lnSpc>
                <a:spcPts val="2190"/>
              </a:lnSpc>
            </a:pP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person(s)</a:t>
            </a:r>
            <a:r>
              <a:rPr sz="1900" spc="-4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5" dirty="0">
                <a:solidFill>
                  <a:srgbClr val="498EF1"/>
                </a:solidFill>
                <a:latin typeface="Arial Black"/>
                <a:cs typeface="Arial Black"/>
              </a:rPr>
              <a:t>who</a:t>
            </a:r>
            <a:r>
              <a:rPr sz="1900" spc="-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is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the </a:t>
            </a:r>
            <a:r>
              <a:rPr sz="1900" spc="-35" dirty="0">
                <a:solidFill>
                  <a:srgbClr val="498EF1"/>
                </a:solidFill>
                <a:latin typeface="Arial Black"/>
                <a:cs typeface="Arial Black"/>
              </a:rPr>
              <a:t>inventor.</a:t>
            </a:r>
            <a:endParaRPr sz="1900">
              <a:latin typeface="Arial Black"/>
              <a:cs typeface="Arial Black"/>
            </a:endParaRPr>
          </a:p>
          <a:p>
            <a:pPr marL="24765" marR="5080" indent="-12700" algn="just">
              <a:lnSpc>
                <a:spcPts val="2100"/>
              </a:lnSpc>
              <a:spcBef>
                <a:spcPts val="1035"/>
              </a:spcBef>
            </a:pPr>
            <a:r>
              <a:rPr sz="19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1900" spc="37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1900" spc="10" dirty="0">
                <a:solidFill>
                  <a:srgbClr val="498EF1"/>
                </a:solidFill>
                <a:latin typeface="Arial Black"/>
                <a:cs typeface="Arial Black"/>
              </a:rPr>
              <a:t>The </a:t>
            </a:r>
            <a:r>
              <a:rPr sz="1900" spc="-20" dirty="0">
                <a:solidFill>
                  <a:srgbClr val="00AF50"/>
                </a:solidFill>
                <a:latin typeface="Arial Black"/>
                <a:cs typeface="Arial Black"/>
              </a:rPr>
              <a:t>patent can</a:t>
            </a:r>
            <a:r>
              <a:rPr sz="1900" spc="595" dirty="0">
                <a:solidFill>
                  <a:srgbClr val="00AF50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00AF50"/>
                </a:solidFill>
                <a:latin typeface="Arial Black"/>
                <a:cs typeface="Arial Black"/>
              </a:rPr>
              <a:t>not be </a:t>
            </a:r>
            <a:r>
              <a:rPr sz="1900" spc="-5" dirty="0">
                <a:solidFill>
                  <a:srgbClr val="00AF50"/>
                </a:solidFill>
                <a:latin typeface="Arial Black"/>
                <a:cs typeface="Arial Black"/>
              </a:rPr>
              <a:t>global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so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it 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must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be protected in the countries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where </a:t>
            </a:r>
            <a:r>
              <a:rPr sz="19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25" dirty="0">
                <a:solidFill>
                  <a:srgbClr val="498EF1"/>
                </a:solidFill>
                <a:latin typeface="Arial Black"/>
                <a:cs typeface="Arial Black"/>
              </a:rPr>
              <a:t>you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 want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to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market</a:t>
            </a:r>
            <a:r>
              <a:rPr sz="1900" spc="-4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and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to sell</a:t>
            </a:r>
            <a:r>
              <a:rPr sz="1900" spc="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 product.</a:t>
            </a:r>
            <a:endParaRPr sz="1900">
              <a:latin typeface="Arial Black"/>
              <a:cs typeface="Arial Black"/>
            </a:endParaRPr>
          </a:p>
          <a:p>
            <a:pPr marL="24765" marR="6350" indent="-12700" algn="just">
              <a:lnSpc>
                <a:spcPts val="2100"/>
              </a:lnSpc>
              <a:spcBef>
                <a:spcPts val="994"/>
              </a:spcBef>
            </a:pPr>
            <a:r>
              <a:rPr sz="19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1900" spc="37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If</a:t>
            </a:r>
            <a:r>
              <a:rPr sz="1900" spc="6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there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are many countries </a:t>
            </a:r>
            <a:r>
              <a:rPr sz="1900" dirty="0">
                <a:solidFill>
                  <a:srgbClr val="498EF1"/>
                </a:solidFill>
                <a:latin typeface="Arial Black"/>
                <a:cs typeface="Arial Black"/>
              </a:rPr>
              <a:t>where 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the patent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is 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needed,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it might be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a costly </a:t>
            </a:r>
            <a:r>
              <a:rPr sz="19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and</a:t>
            </a:r>
            <a:r>
              <a:rPr sz="19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administrative</a:t>
            </a:r>
            <a:r>
              <a:rPr sz="1900" spc="-5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dirty="0">
                <a:solidFill>
                  <a:srgbClr val="498EF1"/>
                </a:solidFill>
                <a:latin typeface="Arial Black"/>
                <a:cs typeface="Arial Black"/>
              </a:rPr>
              <a:t>procedure.</a:t>
            </a:r>
            <a:endParaRPr sz="1900">
              <a:latin typeface="Arial Black"/>
              <a:cs typeface="Arial Black"/>
            </a:endParaRPr>
          </a:p>
          <a:p>
            <a:pPr marL="24765" marR="5080" indent="-12700" algn="just">
              <a:lnSpc>
                <a:spcPts val="2100"/>
              </a:lnSpc>
              <a:spcBef>
                <a:spcPts val="1000"/>
              </a:spcBef>
            </a:pPr>
            <a:r>
              <a:rPr sz="19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1900" spc="-6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International </a:t>
            </a:r>
            <a:r>
              <a:rPr sz="1900" spc="-25" dirty="0">
                <a:solidFill>
                  <a:srgbClr val="498EF1"/>
                </a:solidFill>
                <a:latin typeface="Arial Black"/>
                <a:cs typeface="Arial Black"/>
              </a:rPr>
              <a:t>Patent</a:t>
            </a:r>
            <a:r>
              <a:rPr sz="1900" spc="-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Application (PCT Application) 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exists,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but</a:t>
            </a:r>
            <a:r>
              <a:rPr sz="1900" spc="6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it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is more a </a:t>
            </a:r>
            <a:r>
              <a:rPr sz="19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matter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of</a:t>
            </a:r>
            <a:r>
              <a:rPr sz="19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an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application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system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which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will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not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20" dirty="0">
                <a:solidFill>
                  <a:srgbClr val="498EF1"/>
                </a:solidFill>
                <a:latin typeface="Arial Black"/>
                <a:cs typeface="Arial Black"/>
              </a:rPr>
              <a:t>give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19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global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20" dirty="0">
                <a:solidFill>
                  <a:srgbClr val="498EF1"/>
                </a:solidFill>
                <a:latin typeface="Arial Black"/>
                <a:cs typeface="Arial Black"/>
              </a:rPr>
              <a:t>patent</a:t>
            </a:r>
            <a:r>
              <a:rPr sz="1900" spc="59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but</a:t>
            </a:r>
            <a:r>
              <a:rPr sz="1900" spc="6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a </a:t>
            </a:r>
            <a:r>
              <a:rPr sz="19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number</a:t>
            </a:r>
            <a:r>
              <a:rPr sz="1900" spc="-3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5" dirty="0">
                <a:solidFill>
                  <a:srgbClr val="498EF1"/>
                </a:solidFill>
                <a:latin typeface="Arial Black"/>
                <a:cs typeface="Arial Black"/>
              </a:rPr>
              <a:t>of</a:t>
            </a:r>
            <a:r>
              <a:rPr sz="1900" spc="114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0" dirty="0">
                <a:solidFill>
                  <a:srgbClr val="498EF1"/>
                </a:solidFill>
                <a:latin typeface="Arial Black"/>
                <a:cs typeface="Arial Black"/>
              </a:rPr>
              <a:t>national</a:t>
            </a:r>
            <a:r>
              <a:rPr sz="19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900" spc="-15" dirty="0">
                <a:solidFill>
                  <a:srgbClr val="498EF1"/>
                </a:solidFill>
                <a:latin typeface="Arial Black"/>
                <a:cs typeface="Arial Black"/>
              </a:rPr>
              <a:t>patents.</a:t>
            </a:r>
            <a:endParaRPr sz="1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8694" y="711"/>
            <a:ext cx="57823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Preconditions</a:t>
            </a:r>
            <a:r>
              <a:rPr sz="4000" spc="-70" dirty="0"/>
              <a:t> </a:t>
            </a:r>
            <a:r>
              <a:rPr sz="4000" spc="-25" dirty="0"/>
              <a:t>for</a:t>
            </a:r>
            <a:r>
              <a:rPr sz="4000" spc="-35" dirty="0"/>
              <a:t> </a:t>
            </a:r>
            <a:r>
              <a:rPr sz="4000" spc="-20" dirty="0"/>
              <a:t>patenting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161694" y="606933"/>
            <a:ext cx="10758170" cy="606425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4765" marR="57785" indent="-12700" algn="just">
              <a:lnSpc>
                <a:spcPts val="3100"/>
              </a:lnSpc>
              <a:spcBef>
                <a:spcPts val="415"/>
              </a:spcBef>
            </a:pPr>
            <a:r>
              <a:rPr sz="2800" spc="3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800" spc="35" dirty="0">
                <a:solidFill>
                  <a:srgbClr val="498EF1"/>
                </a:solidFill>
                <a:latin typeface="Arial Black"/>
                <a:cs typeface="Arial Black"/>
              </a:rPr>
              <a:t>It</a:t>
            </a:r>
            <a:r>
              <a:rPr sz="2800" spc="4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is</a:t>
            </a: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00AF50"/>
                </a:solidFill>
                <a:latin typeface="Arial Black"/>
                <a:cs typeface="Arial Black"/>
              </a:rPr>
              <a:t>not</a:t>
            </a:r>
            <a:r>
              <a:rPr sz="2800" spc="-5" dirty="0">
                <a:solidFill>
                  <a:srgbClr val="00AF50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00AF50"/>
                </a:solidFill>
                <a:latin typeface="Arial Black"/>
                <a:cs typeface="Arial Black"/>
              </a:rPr>
              <a:t>possible</a:t>
            </a:r>
            <a:r>
              <a:rPr sz="2800" spc="-5" dirty="0">
                <a:solidFill>
                  <a:srgbClr val="00AF50"/>
                </a:solidFill>
                <a:latin typeface="Arial Black"/>
                <a:cs typeface="Arial Black"/>
              </a:rPr>
              <a:t> </a:t>
            </a:r>
            <a:r>
              <a:rPr sz="2800" spc="-15" dirty="0">
                <a:solidFill>
                  <a:srgbClr val="00AF50"/>
                </a:solidFill>
                <a:latin typeface="Arial Black"/>
                <a:cs typeface="Arial Black"/>
              </a:rPr>
              <a:t>to</a:t>
            </a:r>
            <a:r>
              <a:rPr sz="2800" spc="-10" dirty="0">
                <a:solidFill>
                  <a:srgbClr val="00AF50"/>
                </a:solidFill>
                <a:latin typeface="Arial Black"/>
                <a:cs typeface="Arial Black"/>
              </a:rPr>
              <a:t> </a:t>
            </a:r>
            <a:r>
              <a:rPr sz="2800" dirty="0">
                <a:solidFill>
                  <a:srgbClr val="00AF50"/>
                </a:solidFill>
                <a:latin typeface="Arial Black"/>
                <a:cs typeface="Arial Black"/>
              </a:rPr>
              <a:t>reward</a:t>
            </a:r>
            <a:r>
              <a:rPr sz="2800" spc="5" dirty="0">
                <a:solidFill>
                  <a:srgbClr val="00AF50"/>
                </a:solidFill>
                <a:latin typeface="Arial Black"/>
                <a:cs typeface="Arial Black"/>
              </a:rPr>
              <a:t>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20" dirty="0">
                <a:solidFill>
                  <a:srgbClr val="498EF1"/>
                </a:solidFill>
                <a:latin typeface="Arial Black"/>
                <a:cs typeface="Arial Black"/>
              </a:rPr>
              <a:t>patent</a:t>
            </a:r>
            <a:r>
              <a:rPr sz="2800" spc="-15" dirty="0">
                <a:solidFill>
                  <a:srgbClr val="498EF1"/>
                </a:solidFill>
                <a:latin typeface="Arial Black"/>
                <a:cs typeface="Arial Black"/>
              </a:rPr>
              <a:t> to</a:t>
            </a:r>
            <a:r>
              <a:rPr sz="2800" spc="9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dirty="0">
                <a:solidFill>
                  <a:srgbClr val="00AF50"/>
                </a:solidFill>
                <a:latin typeface="Arial Black"/>
                <a:cs typeface="Arial Black"/>
              </a:rPr>
              <a:t>every </a:t>
            </a:r>
            <a:r>
              <a:rPr sz="2800" spc="5" dirty="0">
                <a:solidFill>
                  <a:srgbClr val="00AF50"/>
                </a:solidFill>
                <a:latin typeface="Arial Black"/>
                <a:cs typeface="Arial Black"/>
              </a:rPr>
              <a:t> </a:t>
            </a:r>
            <a:r>
              <a:rPr sz="2800" spc="-20" dirty="0">
                <a:solidFill>
                  <a:srgbClr val="00AF50"/>
                </a:solidFill>
                <a:latin typeface="Arial Black"/>
                <a:cs typeface="Arial Black"/>
              </a:rPr>
              <a:t>invention</a:t>
            </a:r>
            <a:r>
              <a:rPr sz="2800" spc="-20" dirty="0">
                <a:solidFill>
                  <a:srgbClr val="498EF1"/>
                </a:solidFill>
                <a:latin typeface="Arial Black"/>
                <a:cs typeface="Arial Black"/>
              </a:rPr>
              <a:t>.</a:t>
            </a:r>
            <a:endParaRPr sz="2800">
              <a:latin typeface="Arial Black"/>
              <a:cs typeface="Arial Black"/>
            </a:endParaRPr>
          </a:p>
          <a:p>
            <a:pPr marL="24765" marR="56515" indent="-12700" algn="just">
              <a:lnSpc>
                <a:spcPts val="3080"/>
              </a:lnSpc>
              <a:spcBef>
                <a:spcPts val="1005"/>
              </a:spcBef>
            </a:pPr>
            <a:r>
              <a:rPr sz="2800" spc="30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800" spc="30" dirty="0">
                <a:solidFill>
                  <a:srgbClr val="498EF1"/>
                </a:solidFill>
                <a:latin typeface="Arial Black"/>
                <a:cs typeface="Arial Black"/>
              </a:rPr>
              <a:t>An </a:t>
            </a:r>
            <a:r>
              <a:rPr sz="2800" spc="-25" dirty="0">
                <a:solidFill>
                  <a:srgbClr val="498EF1"/>
                </a:solidFill>
                <a:latin typeface="Arial Black"/>
                <a:cs typeface="Arial Black"/>
              </a:rPr>
              <a:t>invention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must,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in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general,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fulfil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the </a:t>
            </a:r>
            <a:r>
              <a:rPr sz="2800" spc="-20" dirty="0">
                <a:solidFill>
                  <a:srgbClr val="498EF1"/>
                </a:solidFill>
                <a:latin typeface="Arial Black"/>
                <a:cs typeface="Arial Black"/>
              </a:rPr>
              <a:t>following </a:t>
            </a:r>
            <a:r>
              <a:rPr sz="2800" spc="-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conditions</a:t>
            </a:r>
            <a:r>
              <a:rPr sz="28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to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be</a:t>
            </a:r>
            <a:r>
              <a:rPr sz="2800" spc="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protected</a:t>
            </a:r>
            <a:r>
              <a:rPr sz="28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by</a:t>
            </a:r>
            <a:r>
              <a:rPr sz="28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a </a:t>
            </a:r>
            <a:r>
              <a:rPr sz="2800" spc="-15" dirty="0">
                <a:solidFill>
                  <a:srgbClr val="498EF1"/>
                </a:solidFill>
                <a:latin typeface="Arial Black"/>
                <a:cs typeface="Arial Black"/>
              </a:rPr>
              <a:t>patent.</a:t>
            </a:r>
            <a:endParaRPr sz="2800">
              <a:latin typeface="Arial Black"/>
              <a:cs typeface="Arial Black"/>
            </a:endParaRPr>
          </a:p>
          <a:p>
            <a:pPr marL="24765" marR="53975" indent="-12700" algn="just">
              <a:lnSpc>
                <a:spcPct val="92000"/>
              </a:lnSpc>
              <a:spcBef>
                <a:spcPts val="950"/>
              </a:spcBef>
            </a:pPr>
            <a:r>
              <a:rPr sz="2800" spc="-9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-------------</a:t>
            </a:r>
            <a:r>
              <a:rPr sz="2800" spc="-5" dirty="0">
                <a:solidFill>
                  <a:srgbClr val="FF0000"/>
                </a:solidFill>
                <a:latin typeface="Arial Black"/>
                <a:cs typeface="Arial Black"/>
              </a:rPr>
              <a:t>practical </a:t>
            </a:r>
            <a:r>
              <a:rPr sz="2800" spc="-10" dirty="0">
                <a:solidFill>
                  <a:srgbClr val="FF0000"/>
                </a:solidFill>
                <a:latin typeface="Arial Black"/>
                <a:cs typeface="Arial Black"/>
              </a:rPr>
              <a:t>use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;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it must </a:t>
            </a:r>
            <a:r>
              <a:rPr sz="2800" spc="-20" dirty="0">
                <a:solidFill>
                  <a:srgbClr val="498EF1"/>
                </a:solidFill>
                <a:latin typeface="Arial Black"/>
                <a:cs typeface="Arial Black"/>
              </a:rPr>
              <a:t>show</a:t>
            </a:r>
            <a:r>
              <a:rPr sz="2800" spc="-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an </a:t>
            </a:r>
            <a:r>
              <a:rPr sz="2800" spc="-10" dirty="0">
                <a:solidFill>
                  <a:srgbClr val="FF0000"/>
                </a:solidFill>
                <a:latin typeface="Arial Black"/>
                <a:cs typeface="Arial Black"/>
              </a:rPr>
              <a:t>element </a:t>
            </a:r>
            <a:r>
              <a:rPr sz="2800" spc="-35" dirty="0">
                <a:solidFill>
                  <a:srgbClr val="FF0000"/>
                </a:solidFill>
                <a:latin typeface="Arial Black"/>
                <a:cs typeface="Arial Black"/>
              </a:rPr>
              <a:t>of </a:t>
            </a:r>
            <a:r>
              <a:rPr sz="2800" spc="-3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800" spc="-60" dirty="0">
                <a:solidFill>
                  <a:srgbClr val="FF0000"/>
                </a:solidFill>
                <a:latin typeface="Arial Black"/>
                <a:cs typeface="Arial Black"/>
              </a:rPr>
              <a:t>novelty</a:t>
            </a:r>
            <a:r>
              <a:rPr sz="2800" spc="-60" dirty="0">
                <a:solidFill>
                  <a:srgbClr val="498EF1"/>
                </a:solidFill>
                <a:latin typeface="Arial Black"/>
                <a:cs typeface="Arial Black"/>
              </a:rPr>
              <a:t>, </a:t>
            </a:r>
            <a:r>
              <a:rPr sz="2800" spc="-20" dirty="0">
                <a:solidFill>
                  <a:srgbClr val="498EF1"/>
                </a:solidFill>
                <a:latin typeface="Arial Black"/>
                <a:cs typeface="Arial Black"/>
              </a:rPr>
              <a:t>that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is, some </a:t>
            </a:r>
            <a:r>
              <a:rPr sz="2800" spc="-10" dirty="0">
                <a:solidFill>
                  <a:srgbClr val="FF0000"/>
                </a:solidFill>
                <a:latin typeface="Arial Black"/>
                <a:cs typeface="Arial Black"/>
              </a:rPr>
              <a:t>new characteristic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which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is </a:t>
            </a:r>
            <a:r>
              <a:rPr sz="2800" spc="-10" dirty="0">
                <a:solidFill>
                  <a:srgbClr val="FF0000"/>
                </a:solidFill>
                <a:latin typeface="Arial Black"/>
                <a:cs typeface="Arial Black"/>
              </a:rPr>
              <a:t>not </a:t>
            </a:r>
            <a:r>
              <a:rPr sz="2800" spc="-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Arial Black"/>
                <a:cs typeface="Arial Black"/>
              </a:rPr>
              <a:t>known</a:t>
            </a:r>
            <a:r>
              <a:rPr sz="2800" spc="-2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in</a:t>
            </a: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body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 of</a:t>
            </a: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Arial Black"/>
                <a:cs typeface="Arial Black"/>
              </a:rPr>
              <a:t>existing</a:t>
            </a:r>
            <a:r>
              <a:rPr sz="2800" spc="-1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Arial Black"/>
                <a:cs typeface="Arial Black"/>
              </a:rPr>
              <a:t>knowledge</a:t>
            </a:r>
            <a:r>
              <a:rPr sz="2800" spc="-1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in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 its </a:t>
            </a: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5" dirty="0">
                <a:solidFill>
                  <a:srgbClr val="498EF1"/>
                </a:solidFill>
                <a:latin typeface="Arial Black"/>
                <a:cs typeface="Arial Black"/>
              </a:rPr>
              <a:t>technical</a:t>
            </a:r>
            <a:r>
              <a:rPr sz="2800" spc="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field.</a:t>
            </a:r>
            <a:endParaRPr sz="2800">
              <a:latin typeface="Arial Black"/>
              <a:cs typeface="Arial Black"/>
            </a:endParaRPr>
          </a:p>
          <a:p>
            <a:pPr marL="24765" marR="6985" indent="-12700" algn="just">
              <a:lnSpc>
                <a:spcPct val="92000"/>
              </a:lnSpc>
              <a:spcBef>
                <a:spcPts val="1000"/>
              </a:spcBef>
            </a:pPr>
            <a:r>
              <a:rPr sz="2800" spc="30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800" spc="30" dirty="0">
                <a:solidFill>
                  <a:srgbClr val="498EF1"/>
                </a:solidFill>
                <a:latin typeface="Arial Black"/>
                <a:cs typeface="Arial Black"/>
              </a:rPr>
              <a:t>This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body of </a:t>
            </a:r>
            <a:r>
              <a:rPr sz="2800" spc="-15" dirty="0">
                <a:solidFill>
                  <a:srgbClr val="498EF1"/>
                </a:solidFill>
                <a:latin typeface="Arial Black"/>
                <a:cs typeface="Arial Black"/>
              </a:rPr>
              <a:t>existing knowledge,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called "</a:t>
            </a:r>
            <a:r>
              <a:rPr sz="2800" spc="-10" dirty="0">
                <a:solidFill>
                  <a:srgbClr val="FF0000"/>
                </a:solidFill>
                <a:latin typeface="Arial Black"/>
                <a:cs typeface="Arial Black"/>
              </a:rPr>
              <a:t>prior </a:t>
            </a:r>
            <a:r>
              <a:rPr sz="2800" spc="10" dirty="0">
                <a:solidFill>
                  <a:srgbClr val="FF0000"/>
                </a:solidFill>
                <a:latin typeface="Arial Black"/>
                <a:cs typeface="Arial Black"/>
              </a:rPr>
              <a:t>art</a:t>
            </a:r>
            <a:r>
              <a:rPr sz="2800" spc="10" dirty="0">
                <a:solidFill>
                  <a:srgbClr val="498EF1"/>
                </a:solidFill>
                <a:latin typeface="Arial Black"/>
                <a:cs typeface="Arial Black"/>
              </a:rPr>
              <a:t>", </a:t>
            </a:r>
            <a:r>
              <a:rPr sz="2800" spc="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could</a:t>
            </a: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be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35" dirty="0">
                <a:solidFill>
                  <a:srgbClr val="498EF1"/>
                </a:solidFill>
                <a:latin typeface="Arial Black"/>
                <a:cs typeface="Arial Black"/>
              </a:rPr>
              <a:t>checked</a:t>
            </a:r>
            <a:r>
              <a:rPr sz="2800" spc="-3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using</a:t>
            </a: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e.g.</a:t>
            </a: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Arial Black"/>
                <a:cs typeface="Arial Black"/>
              </a:rPr>
              <a:t>patent</a:t>
            </a:r>
            <a:r>
              <a:rPr sz="2800" spc="-15" dirty="0">
                <a:solidFill>
                  <a:srgbClr val="FF0000"/>
                </a:solidFill>
                <a:latin typeface="Arial Black"/>
                <a:cs typeface="Arial Black"/>
              </a:rPr>
              <a:t> databases</a:t>
            </a:r>
            <a:r>
              <a:rPr sz="2800" spc="-1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Arial Black"/>
                <a:cs typeface="Arial Black"/>
              </a:rPr>
              <a:t>or </a:t>
            </a:r>
            <a:r>
              <a:rPr sz="2800" spc="-2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 Black"/>
                <a:cs typeface="Arial Black"/>
              </a:rPr>
              <a:t>general</a:t>
            </a:r>
            <a:r>
              <a:rPr sz="2800" spc="-1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Arial Black"/>
                <a:cs typeface="Arial Black"/>
              </a:rPr>
              <a:t>and technology-specific</a:t>
            </a:r>
            <a:r>
              <a:rPr sz="2800" spc="-4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Arial Black"/>
                <a:cs typeface="Arial Black"/>
              </a:rPr>
              <a:t>search engines.</a:t>
            </a:r>
            <a:endParaRPr sz="2800">
              <a:latin typeface="Arial Black"/>
              <a:cs typeface="Arial Black"/>
            </a:endParaRPr>
          </a:p>
          <a:p>
            <a:pPr marL="24765" marR="5080" indent="-12700" algn="just">
              <a:lnSpc>
                <a:spcPct val="92000"/>
              </a:lnSpc>
              <a:spcBef>
                <a:spcPts val="1000"/>
              </a:spcBef>
            </a:pPr>
            <a:r>
              <a:rPr sz="2800" spc="40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800" spc="40" dirty="0">
                <a:solidFill>
                  <a:srgbClr val="498EF1"/>
                </a:solidFill>
                <a:latin typeface="Arial Black"/>
                <a:cs typeface="Arial Black"/>
              </a:rPr>
              <a:t>The </a:t>
            </a:r>
            <a:r>
              <a:rPr sz="2800" spc="-25" dirty="0">
                <a:solidFill>
                  <a:srgbClr val="498EF1"/>
                </a:solidFill>
                <a:latin typeface="Arial Black"/>
                <a:cs typeface="Arial Black"/>
              </a:rPr>
              <a:t>invention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must </a:t>
            </a:r>
            <a:r>
              <a:rPr sz="2800" spc="-20" dirty="0">
                <a:solidFill>
                  <a:srgbClr val="498EF1"/>
                </a:solidFill>
                <a:latin typeface="Arial Black"/>
                <a:cs typeface="Arial Black"/>
              </a:rPr>
              <a:t>show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an</a:t>
            </a:r>
            <a:r>
              <a:rPr sz="2800" spc="9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35" dirty="0">
                <a:solidFill>
                  <a:srgbClr val="FF0000"/>
                </a:solidFill>
                <a:latin typeface="Arial Black"/>
                <a:cs typeface="Arial Black"/>
              </a:rPr>
              <a:t>inventive </a:t>
            </a:r>
            <a:r>
              <a:rPr sz="2800" spc="-10" dirty="0">
                <a:solidFill>
                  <a:srgbClr val="FF0000"/>
                </a:solidFill>
                <a:latin typeface="Arial Black"/>
                <a:cs typeface="Arial Black"/>
              </a:rPr>
              <a:t>step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which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5" dirty="0">
                <a:solidFill>
                  <a:srgbClr val="498EF1"/>
                </a:solidFill>
                <a:latin typeface="Arial Black"/>
                <a:cs typeface="Arial Black"/>
              </a:rPr>
              <a:t>could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 not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be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deduced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by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 a</a:t>
            </a: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 person</a:t>
            </a:r>
            <a:r>
              <a:rPr sz="28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with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5" dirty="0">
                <a:solidFill>
                  <a:srgbClr val="498EF1"/>
                </a:solidFill>
                <a:latin typeface="Arial Black"/>
                <a:cs typeface="Arial Black"/>
              </a:rPr>
              <a:t>average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5" dirty="0">
                <a:solidFill>
                  <a:srgbClr val="498EF1"/>
                </a:solidFill>
                <a:latin typeface="Arial Black"/>
                <a:cs typeface="Arial Black"/>
              </a:rPr>
              <a:t>knowledge</a:t>
            </a:r>
            <a:r>
              <a:rPr sz="2800" spc="-4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of</a:t>
            </a:r>
            <a:r>
              <a:rPr sz="2800" spc="15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5" dirty="0">
                <a:solidFill>
                  <a:srgbClr val="498EF1"/>
                </a:solidFill>
                <a:latin typeface="Arial Black"/>
                <a:cs typeface="Arial Black"/>
              </a:rPr>
              <a:t>technical</a:t>
            </a:r>
            <a:r>
              <a:rPr sz="2800" spc="-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field.</a:t>
            </a:r>
            <a:endParaRPr sz="2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5377" y="443864"/>
            <a:ext cx="10960100" cy="5869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37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Finally,</a:t>
            </a:r>
            <a:r>
              <a:rPr sz="2000" spc="-7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its</a:t>
            </a:r>
            <a:r>
              <a:rPr sz="2000" spc="-3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subject</a:t>
            </a:r>
            <a:r>
              <a:rPr sz="20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matter</a:t>
            </a:r>
            <a:r>
              <a:rPr sz="20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must</a:t>
            </a:r>
            <a:r>
              <a:rPr sz="2000" spc="-4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be</a:t>
            </a:r>
            <a:r>
              <a:rPr sz="2000" spc="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accepted</a:t>
            </a:r>
            <a:r>
              <a:rPr sz="2000" spc="-4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as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"</a:t>
            </a:r>
            <a:r>
              <a:rPr sz="2000" spc="-5" dirty="0">
                <a:solidFill>
                  <a:srgbClr val="FF0000"/>
                </a:solidFill>
                <a:latin typeface="Arial Black"/>
                <a:cs typeface="Arial Black"/>
              </a:rPr>
              <a:t>patentable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"</a:t>
            </a:r>
            <a:r>
              <a:rPr sz="2000" spc="-5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under</a:t>
            </a:r>
            <a:r>
              <a:rPr sz="2000" spc="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0" dirty="0">
                <a:solidFill>
                  <a:srgbClr val="498EF1"/>
                </a:solidFill>
                <a:latin typeface="Arial Black"/>
                <a:cs typeface="Arial Black"/>
              </a:rPr>
              <a:t>law.</a:t>
            </a:r>
            <a:endParaRPr sz="2000">
              <a:latin typeface="Arial Black"/>
              <a:cs typeface="Arial Black"/>
            </a:endParaRPr>
          </a:p>
          <a:p>
            <a:pPr marL="24765" marR="7620" indent="-12700" algn="just">
              <a:lnSpc>
                <a:spcPct val="150000"/>
              </a:lnSpc>
              <a:spcBef>
                <a:spcPts val="994"/>
              </a:spcBef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-6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52525"/>
                </a:solidFill>
                <a:latin typeface="Arial Black"/>
                <a:cs typeface="Arial Black"/>
              </a:rPr>
              <a:t>In</a:t>
            </a:r>
            <a:r>
              <a:rPr sz="2000" spc="5" dirty="0">
                <a:solidFill>
                  <a:srgbClr val="252525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Arial Black"/>
                <a:cs typeface="Arial Black"/>
              </a:rPr>
              <a:t>many</a:t>
            </a:r>
            <a:r>
              <a:rPr sz="2000" dirty="0">
                <a:solidFill>
                  <a:srgbClr val="252525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Arial Black"/>
                <a:cs typeface="Arial Black"/>
              </a:rPr>
              <a:t>countries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,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scientific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theories,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mathematical</a:t>
            </a:r>
            <a:r>
              <a:rPr sz="2000" spc="6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methods,</a:t>
            </a:r>
            <a:r>
              <a:rPr sz="2000" spc="66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plant </a:t>
            </a:r>
            <a:r>
              <a:rPr sz="2000" spc="5" dirty="0">
                <a:solidFill>
                  <a:srgbClr val="498EF1"/>
                </a:solidFill>
                <a:latin typeface="Arial Black"/>
                <a:cs typeface="Arial Black"/>
              </a:rPr>
              <a:t>or </a:t>
            </a:r>
            <a:r>
              <a:rPr sz="2000" spc="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animal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varieties,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20" dirty="0">
                <a:solidFill>
                  <a:srgbClr val="498EF1"/>
                </a:solidFill>
                <a:latin typeface="Arial Black"/>
                <a:cs typeface="Arial Black"/>
              </a:rPr>
              <a:t>discoveries 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of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natural substances,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commercial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methods, or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methods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for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medical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treatment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 (as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opposed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to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medical</a:t>
            </a:r>
            <a:r>
              <a:rPr sz="2000" spc="65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products)</a:t>
            </a:r>
            <a:r>
              <a:rPr sz="2000" spc="66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15" dirty="0">
                <a:solidFill>
                  <a:srgbClr val="498EF1"/>
                </a:solidFill>
                <a:latin typeface="Arial Black"/>
                <a:cs typeface="Arial Black"/>
              </a:rPr>
              <a:t>are </a:t>
            </a:r>
            <a:r>
              <a:rPr sz="2000" spc="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5" dirty="0">
                <a:solidFill>
                  <a:srgbClr val="498EF1"/>
                </a:solidFill>
                <a:latin typeface="Arial Black"/>
                <a:cs typeface="Arial Black"/>
              </a:rPr>
              <a:t>generally</a:t>
            </a:r>
            <a:r>
              <a:rPr sz="2000" spc="-6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Black"/>
                <a:cs typeface="Arial Black"/>
              </a:rPr>
              <a:t>not</a:t>
            </a:r>
            <a:r>
              <a:rPr sz="2000" spc="-1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Black"/>
                <a:cs typeface="Arial Black"/>
              </a:rPr>
              <a:t>patentable</a:t>
            </a:r>
            <a:r>
              <a:rPr sz="2000" spc="-3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(WIPO,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 2006).</a:t>
            </a:r>
            <a:endParaRPr sz="2000">
              <a:latin typeface="Arial Black"/>
              <a:cs typeface="Arial Black"/>
            </a:endParaRPr>
          </a:p>
          <a:p>
            <a:pPr marL="355600" marR="5080" indent="-343535" algn="just">
              <a:lnSpc>
                <a:spcPct val="150000"/>
              </a:lnSpc>
              <a:spcBef>
                <a:spcPts val="1010"/>
              </a:spcBef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-6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498EF1"/>
                </a:solidFill>
                <a:latin typeface="Arial Black"/>
                <a:cs typeface="Arial Black"/>
              </a:rPr>
              <a:t>The </a:t>
            </a:r>
            <a:r>
              <a:rPr sz="2000" spc="20" dirty="0">
                <a:solidFill>
                  <a:srgbClr val="498EF1"/>
                </a:solidFill>
                <a:latin typeface="Arial Black"/>
                <a:cs typeface="Arial Black"/>
              </a:rPr>
              <a:t>term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“</a:t>
            </a:r>
            <a:r>
              <a:rPr sz="2000" spc="-10" dirty="0">
                <a:solidFill>
                  <a:srgbClr val="FF0000"/>
                </a:solidFill>
                <a:latin typeface="Arial Black"/>
                <a:cs typeface="Arial Black"/>
              </a:rPr>
              <a:t>patent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” -----</a:t>
            </a:r>
            <a:r>
              <a:rPr sz="2000" spc="65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30" dirty="0">
                <a:solidFill>
                  <a:srgbClr val="FF0000"/>
                </a:solidFill>
                <a:latin typeface="Arial Black"/>
                <a:cs typeface="Arial Black"/>
              </a:rPr>
              <a:t>exclusive </a:t>
            </a:r>
            <a:r>
              <a:rPr sz="2000" spc="-5" dirty="0">
                <a:solidFill>
                  <a:srgbClr val="FF0000"/>
                </a:solidFill>
                <a:latin typeface="Arial Black"/>
                <a:cs typeface="Arial Black"/>
              </a:rPr>
              <a:t>right </a:t>
            </a:r>
            <a:r>
              <a:rPr sz="2000" spc="5" dirty="0">
                <a:solidFill>
                  <a:srgbClr val="498EF1"/>
                </a:solidFill>
                <a:latin typeface="Arial Black"/>
                <a:cs typeface="Arial Black"/>
              </a:rPr>
              <a:t>granted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to anyone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who</a:t>
            </a:r>
            <a:r>
              <a:rPr sz="2000" spc="66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20" dirty="0">
                <a:solidFill>
                  <a:srgbClr val="FF0000"/>
                </a:solidFill>
                <a:latin typeface="Arial Black"/>
                <a:cs typeface="Arial Black"/>
              </a:rPr>
              <a:t>invents any </a:t>
            </a:r>
            <a:r>
              <a:rPr sz="2000" spc="-1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spc="-40" dirty="0">
                <a:solidFill>
                  <a:srgbClr val="FF0000"/>
                </a:solidFill>
                <a:latin typeface="Arial Black"/>
                <a:cs typeface="Arial Black"/>
              </a:rPr>
              <a:t>new, </a:t>
            </a:r>
            <a:r>
              <a:rPr sz="2000" spc="-10" dirty="0">
                <a:solidFill>
                  <a:srgbClr val="FF0000"/>
                </a:solidFill>
                <a:latin typeface="Arial Black"/>
                <a:cs typeface="Arial Black"/>
              </a:rPr>
              <a:t>useful, </a:t>
            </a:r>
            <a:r>
              <a:rPr sz="2000" spc="-5" dirty="0">
                <a:solidFill>
                  <a:srgbClr val="FF0000"/>
                </a:solidFill>
                <a:latin typeface="Arial Black"/>
                <a:cs typeface="Arial Black"/>
              </a:rPr>
              <a:t>and </a:t>
            </a:r>
            <a:r>
              <a:rPr sz="2000" spc="-10" dirty="0">
                <a:solidFill>
                  <a:srgbClr val="FF0000"/>
                </a:solidFill>
                <a:latin typeface="Arial Black"/>
                <a:cs typeface="Arial Black"/>
              </a:rPr>
              <a:t>non-obvious </a:t>
            </a:r>
            <a:r>
              <a:rPr sz="2000" spc="-5" dirty="0">
                <a:solidFill>
                  <a:srgbClr val="FF0000"/>
                </a:solidFill>
                <a:latin typeface="Arial Black"/>
                <a:cs typeface="Arial Black"/>
              </a:rPr>
              <a:t>process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, </a:t>
            </a:r>
            <a:r>
              <a:rPr sz="2000" spc="-10" dirty="0">
                <a:solidFill>
                  <a:srgbClr val="252525"/>
                </a:solidFill>
                <a:latin typeface="Arial Black"/>
                <a:cs typeface="Arial Black"/>
              </a:rPr>
              <a:t>machine, </a:t>
            </a:r>
            <a:r>
              <a:rPr sz="2000" spc="-5" dirty="0">
                <a:solidFill>
                  <a:srgbClr val="252525"/>
                </a:solidFill>
                <a:latin typeface="Arial Black"/>
                <a:cs typeface="Arial Black"/>
              </a:rPr>
              <a:t>article </a:t>
            </a:r>
            <a:r>
              <a:rPr sz="2000" spc="-10" dirty="0">
                <a:solidFill>
                  <a:srgbClr val="252525"/>
                </a:solidFill>
                <a:latin typeface="Arial Black"/>
                <a:cs typeface="Arial Black"/>
              </a:rPr>
              <a:t>of </a:t>
            </a:r>
            <a:r>
              <a:rPr sz="2000" spc="-5" dirty="0">
                <a:solidFill>
                  <a:srgbClr val="252525"/>
                </a:solidFill>
                <a:latin typeface="Arial Black"/>
                <a:cs typeface="Arial Black"/>
              </a:rPr>
              <a:t>manufacture, </a:t>
            </a:r>
            <a:r>
              <a:rPr sz="2000" spc="-20" dirty="0">
                <a:solidFill>
                  <a:srgbClr val="252525"/>
                </a:solidFill>
                <a:latin typeface="Arial Black"/>
                <a:cs typeface="Arial Black"/>
              </a:rPr>
              <a:t>or </a:t>
            </a:r>
            <a:r>
              <a:rPr sz="2000" spc="-15" dirty="0">
                <a:solidFill>
                  <a:srgbClr val="252525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Arial Black"/>
                <a:cs typeface="Arial Black"/>
              </a:rPr>
              <a:t>composition </a:t>
            </a:r>
            <a:r>
              <a:rPr sz="2000" spc="-10" dirty="0">
                <a:solidFill>
                  <a:srgbClr val="252525"/>
                </a:solidFill>
                <a:latin typeface="Arial Black"/>
                <a:cs typeface="Arial Black"/>
              </a:rPr>
              <a:t>of </a:t>
            </a:r>
            <a:r>
              <a:rPr sz="2000" spc="-30" dirty="0">
                <a:solidFill>
                  <a:srgbClr val="252525"/>
                </a:solidFill>
                <a:latin typeface="Arial Black"/>
                <a:cs typeface="Arial Black"/>
              </a:rPr>
              <a:t>matter, </a:t>
            </a:r>
            <a:r>
              <a:rPr sz="2000" spc="-10" dirty="0">
                <a:solidFill>
                  <a:srgbClr val="252525"/>
                </a:solidFill>
                <a:latin typeface="Arial Black"/>
                <a:cs typeface="Arial Black"/>
              </a:rPr>
              <a:t>or </a:t>
            </a:r>
            <a:r>
              <a:rPr sz="2000" spc="-5" dirty="0">
                <a:solidFill>
                  <a:srgbClr val="252525"/>
                </a:solidFill>
                <a:latin typeface="Arial Black"/>
                <a:cs typeface="Arial Black"/>
              </a:rPr>
              <a:t>any </a:t>
            </a:r>
            <a:r>
              <a:rPr sz="2000" spc="-10" dirty="0">
                <a:solidFill>
                  <a:srgbClr val="252525"/>
                </a:solidFill>
                <a:latin typeface="Arial Black"/>
                <a:cs typeface="Arial Black"/>
              </a:rPr>
              <a:t>new </a:t>
            </a:r>
            <a:r>
              <a:rPr sz="2000" spc="-5" dirty="0">
                <a:solidFill>
                  <a:srgbClr val="252525"/>
                </a:solidFill>
                <a:latin typeface="Arial Black"/>
                <a:cs typeface="Arial Black"/>
              </a:rPr>
              <a:t>and useful </a:t>
            </a:r>
            <a:r>
              <a:rPr sz="2000" spc="-15" dirty="0">
                <a:solidFill>
                  <a:srgbClr val="252525"/>
                </a:solidFill>
                <a:latin typeface="Arial Black"/>
                <a:cs typeface="Arial Black"/>
              </a:rPr>
              <a:t>improvement </a:t>
            </a:r>
            <a:r>
              <a:rPr sz="2000" spc="-20" dirty="0">
                <a:solidFill>
                  <a:srgbClr val="498EF1"/>
                </a:solidFill>
                <a:latin typeface="Arial Black"/>
                <a:cs typeface="Arial Black"/>
              </a:rPr>
              <a:t>thereof,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and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Arial Black"/>
                <a:cs typeface="Arial Black"/>
              </a:rPr>
              <a:t>claims</a:t>
            </a:r>
            <a:r>
              <a:rPr sz="2000" spc="-65" dirty="0">
                <a:solidFill>
                  <a:srgbClr val="252525"/>
                </a:solidFill>
                <a:latin typeface="Arial Black"/>
                <a:cs typeface="Arial Black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Arial Black"/>
                <a:cs typeface="Arial Black"/>
              </a:rPr>
              <a:t>that</a:t>
            </a:r>
            <a:r>
              <a:rPr sz="2000" spc="-25" dirty="0">
                <a:solidFill>
                  <a:srgbClr val="252525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252525"/>
                </a:solidFill>
                <a:latin typeface="Arial Black"/>
                <a:cs typeface="Arial Black"/>
              </a:rPr>
              <a:t>right</a:t>
            </a:r>
            <a:r>
              <a:rPr sz="2000" spc="-35" dirty="0">
                <a:solidFill>
                  <a:srgbClr val="252525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in</a:t>
            </a:r>
            <a:r>
              <a:rPr sz="20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5" dirty="0">
                <a:solidFill>
                  <a:srgbClr val="498EF1"/>
                </a:solidFill>
                <a:latin typeface="Arial Black"/>
                <a:cs typeface="Arial Black"/>
              </a:rPr>
              <a:t>formal</a:t>
            </a:r>
            <a:r>
              <a:rPr sz="2000" spc="-4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patent</a:t>
            </a:r>
            <a:r>
              <a:rPr sz="2000" spc="-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application.</a:t>
            </a:r>
            <a:endParaRPr sz="2000">
              <a:latin typeface="Arial Black"/>
              <a:cs typeface="Arial Black"/>
            </a:endParaRPr>
          </a:p>
          <a:p>
            <a:pPr marL="12700" algn="just">
              <a:lnSpc>
                <a:spcPct val="100000"/>
              </a:lnSpc>
              <a:spcBef>
                <a:spcPts val="2195"/>
              </a:spcBef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38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2000" spc="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patent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is</a:t>
            </a:r>
            <a:r>
              <a:rPr sz="2000" spc="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0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Arial Black"/>
                <a:cs typeface="Arial Black"/>
              </a:rPr>
              <a:t>government</a:t>
            </a:r>
            <a:r>
              <a:rPr sz="2000" spc="685" dirty="0">
                <a:solidFill>
                  <a:srgbClr val="252525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Arial Black"/>
                <a:cs typeface="Arial Black"/>
              </a:rPr>
              <a:t>license</a:t>
            </a:r>
            <a:r>
              <a:rPr sz="2000" spc="15" dirty="0">
                <a:solidFill>
                  <a:srgbClr val="252525"/>
                </a:solidFill>
                <a:latin typeface="Arial Black"/>
                <a:cs typeface="Arial Black"/>
              </a:rPr>
              <a:t> 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that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gives</a:t>
            </a:r>
            <a:r>
              <a:rPr sz="2000" spc="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2000" spc="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Arial Black"/>
                <a:cs typeface="Arial Black"/>
              </a:rPr>
              <a:t>holder</a:t>
            </a:r>
            <a:r>
              <a:rPr sz="2000" spc="5" dirty="0">
                <a:solidFill>
                  <a:srgbClr val="252525"/>
                </a:solidFill>
                <a:latin typeface="Arial Black"/>
                <a:cs typeface="Arial Black"/>
              </a:rPr>
              <a:t> </a:t>
            </a:r>
            <a:r>
              <a:rPr sz="2000" spc="-30" dirty="0">
                <a:solidFill>
                  <a:srgbClr val="252525"/>
                </a:solidFill>
                <a:latin typeface="Arial Black"/>
                <a:cs typeface="Arial Black"/>
              </a:rPr>
              <a:t>exclusive</a:t>
            </a:r>
            <a:r>
              <a:rPr sz="2000" spc="15" dirty="0">
                <a:solidFill>
                  <a:srgbClr val="252525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Arial Black"/>
                <a:cs typeface="Arial Black"/>
              </a:rPr>
              <a:t>rights 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to</a:t>
            </a:r>
            <a:endParaRPr sz="2000">
              <a:latin typeface="Arial Black"/>
              <a:cs typeface="Arial Black"/>
            </a:endParaRPr>
          </a:p>
          <a:p>
            <a:pPr marR="987425" algn="ctr">
              <a:lnSpc>
                <a:spcPct val="100000"/>
              </a:lnSpc>
              <a:spcBef>
                <a:spcPts val="1205"/>
              </a:spcBef>
            </a:pP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000" spc="-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process,</a:t>
            </a:r>
            <a:r>
              <a:rPr sz="2000" spc="-4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design</a:t>
            </a:r>
            <a:r>
              <a:rPr sz="2000" spc="-3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Black"/>
                <a:cs typeface="Arial Black"/>
              </a:rPr>
              <a:t>or</a:t>
            </a:r>
            <a:r>
              <a:rPr sz="2000" spc="-2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Black"/>
                <a:cs typeface="Arial Black"/>
              </a:rPr>
              <a:t>new </a:t>
            </a:r>
            <a:r>
              <a:rPr sz="2000" spc="-15" dirty="0">
                <a:solidFill>
                  <a:srgbClr val="FF0000"/>
                </a:solidFill>
                <a:latin typeface="Arial Black"/>
                <a:cs typeface="Arial Black"/>
              </a:rPr>
              <a:t>invention</a:t>
            </a:r>
            <a:r>
              <a:rPr sz="2000" spc="-5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spc="-15" dirty="0">
                <a:solidFill>
                  <a:srgbClr val="FF0000"/>
                </a:solidFill>
                <a:latin typeface="Arial Black"/>
                <a:cs typeface="Arial Black"/>
              </a:rPr>
              <a:t>for</a:t>
            </a:r>
            <a:r>
              <a:rPr sz="2000" spc="-2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a</a:t>
            </a:r>
            <a:r>
              <a:rPr sz="2000" spc="-1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Black"/>
                <a:cs typeface="Arial Black"/>
              </a:rPr>
              <a:t>designated</a:t>
            </a:r>
            <a:r>
              <a:rPr sz="2000" spc="-4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period</a:t>
            </a:r>
            <a:r>
              <a:rPr sz="2000" spc="-4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Arial Black"/>
                <a:cs typeface="Arial Black"/>
              </a:rPr>
              <a:t>of</a:t>
            </a:r>
            <a:r>
              <a:rPr sz="2000" spc="10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time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.</a:t>
            </a:r>
            <a:endParaRPr sz="2000">
              <a:latin typeface="Arial Black"/>
              <a:cs typeface="Arial Black"/>
            </a:endParaRPr>
          </a:p>
          <a:p>
            <a:pPr marR="923290" algn="ctr">
              <a:lnSpc>
                <a:spcPct val="100000"/>
              </a:lnSpc>
              <a:spcBef>
                <a:spcPts val="2195"/>
              </a:spcBef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37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Applications</a:t>
            </a:r>
            <a:r>
              <a:rPr sz="2000" spc="-8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for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 patents</a:t>
            </a:r>
            <a:r>
              <a:rPr sz="2000" spc="-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10" dirty="0">
                <a:solidFill>
                  <a:srgbClr val="498EF1"/>
                </a:solidFill>
                <a:latin typeface="Arial Black"/>
                <a:cs typeface="Arial Black"/>
              </a:rPr>
              <a:t>are</a:t>
            </a:r>
            <a:r>
              <a:rPr sz="2000" spc="-3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5" dirty="0">
                <a:solidFill>
                  <a:srgbClr val="498EF1"/>
                </a:solidFill>
                <a:latin typeface="Arial Black"/>
                <a:cs typeface="Arial Black"/>
              </a:rPr>
              <a:t>usually</a:t>
            </a:r>
            <a:r>
              <a:rPr sz="2000" spc="-5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handled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by a</a:t>
            </a:r>
            <a:r>
              <a:rPr sz="2000" spc="-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government</a:t>
            </a:r>
            <a:r>
              <a:rPr sz="2000" spc="-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30" dirty="0">
                <a:solidFill>
                  <a:srgbClr val="498EF1"/>
                </a:solidFill>
                <a:latin typeface="Arial Black"/>
                <a:cs typeface="Arial Black"/>
              </a:rPr>
              <a:t>agency.</a:t>
            </a:r>
            <a:endParaRPr sz="2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1467" y="0"/>
            <a:ext cx="39776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2.</a:t>
            </a:r>
            <a:r>
              <a:rPr sz="3200" spc="-40" dirty="0"/>
              <a:t> </a:t>
            </a:r>
            <a:r>
              <a:rPr sz="3200" spc="-5" dirty="0"/>
              <a:t>Applying</a:t>
            </a:r>
            <a:r>
              <a:rPr sz="3200" spc="-65" dirty="0"/>
              <a:t> </a:t>
            </a:r>
            <a:r>
              <a:rPr sz="3200" spc="-20" dirty="0"/>
              <a:t>for</a:t>
            </a:r>
            <a:r>
              <a:rPr sz="3200" spc="-25" dirty="0"/>
              <a:t> </a:t>
            </a:r>
            <a:r>
              <a:rPr sz="3200" dirty="0"/>
              <a:t>a</a:t>
            </a:r>
            <a:r>
              <a:rPr sz="3200" spc="-35" dirty="0"/>
              <a:t> </a:t>
            </a:r>
            <a:r>
              <a:rPr sz="3200" spc="-20" dirty="0"/>
              <a:t>patent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912977" y="572846"/>
            <a:ext cx="11127740" cy="5799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600" spc="-5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	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16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10" dirty="0">
                <a:solidFill>
                  <a:srgbClr val="498EF1"/>
                </a:solidFill>
                <a:latin typeface="Arial Black"/>
                <a:cs typeface="Arial Black"/>
              </a:rPr>
              <a:t>normal</a:t>
            </a:r>
            <a:r>
              <a:rPr sz="16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10" dirty="0">
                <a:solidFill>
                  <a:srgbClr val="498EF1"/>
                </a:solidFill>
                <a:latin typeface="Arial Black"/>
                <a:cs typeface="Arial Black"/>
              </a:rPr>
              <a:t>patent</a:t>
            </a:r>
            <a:r>
              <a:rPr sz="1600" spc="-4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application</a:t>
            </a:r>
            <a:r>
              <a:rPr sz="1600" spc="-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could</a:t>
            </a:r>
            <a:r>
              <a:rPr sz="1600" spc="-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in</a:t>
            </a:r>
            <a:r>
              <a:rPr sz="1600" spc="-3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FF0000"/>
                </a:solidFill>
                <a:latin typeface="Arial Black"/>
                <a:cs typeface="Arial Black"/>
              </a:rPr>
              <a:t>Europe</a:t>
            </a:r>
            <a:r>
              <a:rPr sz="1600" spc="-5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be done</a:t>
            </a:r>
            <a:r>
              <a:rPr sz="16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15" dirty="0">
                <a:solidFill>
                  <a:srgbClr val="498EF1"/>
                </a:solidFill>
                <a:latin typeface="Arial Black"/>
                <a:cs typeface="Arial Black"/>
              </a:rPr>
              <a:t>in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FF0000"/>
                </a:solidFill>
                <a:latin typeface="Arial Black"/>
                <a:cs typeface="Arial Black"/>
              </a:rPr>
              <a:t>three</a:t>
            </a:r>
            <a:r>
              <a:rPr sz="1600" spc="-4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Black"/>
                <a:cs typeface="Arial Black"/>
              </a:rPr>
              <a:t>possible</a:t>
            </a:r>
            <a:r>
              <a:rPr sz="1600" spc="4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Black"/>
                <a:cs typeface="Arial Black"/>
              </a:rPr>
              <a:t>ways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: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Arial Black"/>
              <a:cs typeface="Arial Black"/>
            </a:endParaRPr>
          </a:p>
          <a:p>
            <a:pPr marL="253365" indent="-229235" algn="just">
              <a:lnSpc>
                <a:spcPct val="100000"/>
              </a:lnSpc>
              <a:buClr>
                <a:srgbClr val="4966AC"/>
              </a:buClr>
              <a:buFont typeface="Symbol"/>
              <a:buChar char=""/>
              <a:tabLst>
                <a:tab pos="254000" algn="l"/>
              </a:tabLst>
            </a:pP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National</a:t>
            </a:r>
            <a:r>
              <a:rPr sz="1600" spc="-4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patent</a:t>
            </a:r>
            <a:r>
              <a:rPr sz="1600" spc="-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10" dirty="0">
                <a:solidFill>
                  <a:srgbClr val="498EF1"/>
                </a:solidFill>
                <a:latin typeface="Arial Black"/>
                <a:cs typeface="Arial Black"/>
              </a:rPr>
              <a:t>application</a:t>
            </a:r>
            <a:r>
              <a:rPr sz="1600" spc="-4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which</a:t>
            </a:r>
            <a:r>
              <a:rPr sz="1600" spc="-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can</a:t>
            </a:r>
            <a:r>
              <a:rPr sz="1600" spc="-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be</a:t>
            </a:r>
            <a:r>
              <a:rPr sz="1600" dirty="0">
                <a:solidFill>
                  <a:srgbClr val="498EF1"/>
                </a:solidFill>
                <a:latin typeface="Arial Black"/>
                <a:cs typeface="Arial Black"/>
              </a:rPr>
              <a:t> rewarded</a:t>
            </a:r>
            <a:r>
              <a:rPr sz="1600" spc="-4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by</a:t>
            </a:r>
            <a:r>
              <a:rPr sz="16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1600" spc="-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10" dirty="0">
                <a:solidFill>
                  <a:srgbClr val="498EF1"/>
                </a:solidFill>
                <a:latin typeface="Arial Black"/>
                <a:cs typeface="Arial Black"/>
              </a:rPr>
              <a:t>national</a:t>
            </a:r>
            <a:r>
              <a:rPr sz="1600" spc="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organization</a:t>
            </a:r>
            <a:endParaRPr sz="1600">
              <a:latin typeface="Arial Black"/>
              <a:cs typeface="Arial Black"/>
            </a:endParaRPr>
          </a:p>
          <a:p>
            <a:pPr marL="24765" marR="12700" indent="-12700" algn="just">
              <a:lnSpc>
                <a:spcPct val="200100"/>
              </a:lnSpc>
              <a:spcBef>
                <a:spcPts val="105"/>
              </a:spcBef>
              <a:buClr>
                <a:srgbClr val="4966AC"/>
              </a:buClr>
              <a:buFont typeface="Symbol"/>
              <a:buChar char=""/>
              <a:tabLst>
                <a:tab pos="355600" algn="l"/>
              </a:tabLst>
            </a:pPr>
            <a:r>
              <a:rPr sz="1600" spc="-5" dirty="0">
                <a:solidFill>
                  <a:srgbClr val="FF0000"/>
                </a:solidFill>
                <a:latin typeface="Arial Black"/>
                <a:cs typeface="Arial Black"/>
              </a:rPr>
              <a:t>International </a:t>
            </a:r>
            <a:r>
              <a:rPr sz="1600" spc="-15" dirty="0">
                <a:solidFill>
                  <a:srgbClr val="FF0000"/>
                </a:solidFill>
                <a:latin typeface="Arial Black"/>
                <a:cs typeface="Arial Black"/>
              </a:rPr>
              <a:t>patent </a:t>
            </a:r>
            <a:r>
              <a:rPr sz="1600" spc="-10" dirty="0">
                <a:solidFill>
                  <a:srgbClr val="FF0000"/>
                </a:solidFill>
                <a:latin typeface="Arial Black"/>
                <a:cs typeface="Arial Black"/>
              </a:rPr>
              <a:t>application </a:t>
            </a:r>
            <a:r>
              <a:rPr sz="1600" spc="-5" dirty="0">
                <a:solidFill>
                  <a:srgbClr val="FF0000"/>
                </a:solidFill>
                <a:latin typeface="Arial Black"/>
                <a:cs typeface="Arial Black"/>
              </a:rPr>
              <a:t>(according to the international </a:t>
            </a:r>
            <a:r>
              <a:rPr sz="1600" spc="-15" dirty="0">
                <a:solidFill>
                  <a:srgbClr val="FF0000"/>
                </a:solidFill>
                <a:latin typeface="Arial Black"/>
                <a:cs typeface="Arial Black"/>
              </a:rPr>
              <a:t>patent </a:t>
            </a:r>
            <a:r>
              <a:rPr sz="1600" spc="-10" dirty="0">
                <a:solidFill>
                  <a:srgbClr val="FF0000"/>
                </a:solidFill>
                <a:latin typeface="Arial Black"/>
                <a:cs typeface="Arial Black"/>
              </a:rPr>
              <a:t>application- </a:t>
            </a:r>
            <a:r>
              <a:rPr sz="1600" spc="-35" dirty="0">
                <a:solidFill>
                  <a:srgbClr val="FF0000"/>
                </a:solidFill>
                <a:latin typeface="Arial Black"/>
                <a:cs typeface="Arial Black"/>
              </a:rPr>
              <a:t>PCT-</a:t>
            </a:r>
            <a:r>
              <a:rPr sz="1600" spc="-3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 Black"/>
                <a:cs typeface="Arial Black"/>
              </a:rPr>
              <a:t>system</a:t>
            </a:r>
            <a:r>
              <a:rPr sz="1600" spc="-10" dirty="0">
                <a:solidFill>
                  <a:srgbClr val="498EF1"/>
                </a:solidFill>
                <a:latin typeface="Arial Black"/>
                <a:cs typeface="Arial Black"/>
              </a:rPr>
              <a:t>)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10" dirty="0">
                <a:solidFill>
                  <a:srgbClr val="498EF1"/>
                </a:solidFill>
                <a:latin typeface="Arial Black"/>
                <a:cs typeface="Arial Black"/>
              </a:rPr>
              <a:t>which </a:t>
            </a:r>
            <a:r>
              <a:rPr sz="1600" spc="5" dirty="0">
                <a:solidFill>
                  <a:srgbClr val="498EF1"/>
                </a:solidFill>
                <a:latin typeface="Arial Black"/>
                <a:cs typeface="Arial Black"/>
              </a:rPr>
              <a:t>are </a:t>
            </a:r>
            <a:r>
              <a:rPr sz="1600" spc="-10" dirty="0">
                <a:solidFill>
                  <a:srgbClr val="498EF1"/>
                </a:solidFill>
                <a:latin typeface="Arial Black"/>
                <a:cs typeface="Arial Black"/>
              </a:rPr>
              <a:t>sent to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international </a:t>
            </a:r>
            <a:r>
              <a:rPr sz="1600" spc="-10" dirty="0">
                <a:solidFill>
                  <a:srgbClr val="498EF1"/>
                </a:solidFill>
                <a:latin typeface="Arial Black"/>
                <a:cs typeface="Arial Black"/>
              </a:rPr>
              <a:t>organizations </a:t>
            </a:r>
            <a:r>
              <a:rPr sz="1600" spc="-15" dirty="0">
                <a:solidFill>
                  <a:srgbClr val="498EF1"/>
                </a:solidFill>
                <a:latin typeface="Arial Black"/>
                <a:cs typeface="Arial Black"/>
              </a:rPr>
              <a:t>that </a:t>
            </a:r>
            <a:r>
              <a:rPr sz="1600" spc="-30" dirty="0">
                <a:solidFill>
                  <a:srgbClr val="498EF1"/>
                </a:solidFill>
                <a:latin typeface="Arial Black"/>
                <a:cs typeface="Arial Black"/>
              </a:rPr>
              <a:t>have</a:t>
            </a:r>
            <a:r>
              <a:rPr sz="1600" spc="-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10" dirty="0">
                <a:solidFill>
                  <a:srgbClr val="498EF1"/>
                </a:solidFill>
                <a:latin typeface="Arial Black"/>
                <a:cs typeface="Arial Black"/>
              </a:rPr>
              <a:t>been </a:t>
            </a:r>
            <a:r>
              <a:rPr sz="1600" spc="-20" dirty="0">
                <a:solidFill>
                  <a:srgbClr val="498EF1"/>
                </a:solidFill>
                <a:latin typeface="Arial Black"/>
                <a:cs typeface="Arial Black"/>
              </a:rPr>
              <a:t>given</a:t>
            </a:r>
            <a:r>
              <a:rPr sz="1600" spc="-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10" dirty="0">
                <a:solidFill>
                  <a:srgbClr val="498EF1"/>
                </a:solidFill>
                <a:latin typeface="Arial Black"/>
                <a:cs typeface="Arial Black"/>
              </a:rPr>
              <a:t>the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right to handle</a:t>
            </a:r>
            <a:r>
              <a:rPr sz="16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these </a:t>
            </a:r>
            <a:r>
              <a:rPr sz="16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10" dirty="0">
                <a:solidFill>
                  <a:srgbClr val="498EF1"/>
                </a:solidFill>
                <a:latin typeface="Arial Black"/>
                <a:cs typeface="Arial Black"/>
              </a:rPr>
              <a:t>applications.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10" dirty="0">
                <a:solidFill>
                  <a:srgbClr val="498EF1"/>
                </a:solidFill>
                <a:latin typeface="Arial Black"/>
                <a:cs typeface="Arial Black"/>
              </a:rPr>
              <a:t>At </a:t>
            </a:r>
            <a:r>
              <a:rPr sz="1600" spc="-15" dirty="0">
                <a:solidFill>
                  <a:srgbClr val="498EF1"/>
                </a:solidFill>
                <a:latin typeface="Arial Black"/>
                <a:cs typeface="Arial Black"/>
              </a:rPr>
              <a:t>the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end the </a:t>
            </a:r>
            <a:r>
              <a:rPr sz="1600" spc="-10" dirty="0">
                <a:solidFill>
                  <a:srgbClr val="498EF1"/>
                </a:solidFill>
                <a:latin typeface="Arial Black"/>
                <a:cs typeface="Arial Black"/>
              </a:rPr>
              <a:t>national organizations </a:t>
            </a:r>
            <a:r>
              <a:rPr sz="1600" spc="-15" dirty="0">
                <a:solidFill>
                  <a:srgbClr val="498EF1"/>
                </a:solidFill>
                <a:latin typeface="Arial Black"/>
                <a:cs typeface="Arial Black"/>
              </a:rPr>
              <a:t>in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the </a:t>
            </a:r>
            <a:r>
              <a:rPr sz="1600" spc="5" dirty="0">
                <a:solidFill>
                  <a:srgbClr val="FF0000"/>
                </a:solidFill>
                <a:latin typeface="Arial Black"/>
                <a:cs typeface="Arial Black"/>
              </a:rPr>
              <a:t>country/ </a:t>
            </a:r>
            <a:r>
              <a:rPr sz="1600" spc="-10" dirty="0">
                <a:solidFill>
                  <a:srgbClr val="FF0000"/>
                </a:solidFill>
                <a:latin typeface="Arial Black"/>
                <a:cs typeface="Arial Black"/>
              </a:rPr>
              <a:t>countries </a:t>
            </a:r>
            <a:r>
              <a:rPr sz="1600" spc="-25" dirty="0">
                <a:solidFill>
                  <a:srgbClr val="498EF1"/>
                </a:solidFill>
                <a:latin typeface="Arial Black"/>
                <a:cs typeface="Arial Black"/>
              </a:rPr>
              <a:t>involved</a:t>
            </a:r>
            <a:r>
              <a:rPr sz="1600" spc="-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will be </a:t>
            </a:r>
            <a:r>
              <a:rPr sz="1600" spc="-15" dirty="0">
                <a:solidFill>
                  <a:srgbClr val="498EF1"/>
                </a:solidFill>
                <a:latin typeface="Arial Black"/>
                <a:cs typeface="Arial Black"/>
              </a:rPr>
              <a:t>given </a:t>
            </a:r>
            <a:r>
              <a:rPr sz="16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the final</a:t>
            </a:r>
            <a:r>
              <a:rPr sz="16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5" dirty="0">
                <a:solidFill>
                  <a:srgbClr val="498EF1"/>
                </a:solidFill>
                <a:latin typeface="Arial Black"/>
                <a:cs typeface="Arial Black"/>
              </a:rPr>
              <a:t>reward.</a:t>
            </a:r>
            <a:endParaRPr sz="1600">
              <a:latin typeface="Arial Black"/>
              <a:cs typeface="Arial Black"/>
            </a:endParaRPr>
          </a:p>
          <a:p>
            <a:pPr marL="24765" marR="301625" indent="-12700" algn="just">
              <a:lnSpc>
                <a:spcPct val="200100"/>
              </a:lnSpc>
              <a:spcBef>
                <a:spcPts val="95"/>
              </a:spcBef>
              <a:buClr>
                <a:srgbClr val="4966AC"/>
              </a:buClr>
              <a:buFont typeface="Symbol"/>
              <a:buChar char=""/>
              <a:tabLst>
                <a:tab pos="355600" algn="l"/>
              </a:tabLst>
            </a:pPr>
            <a:r>
              <a:rPr sz="1600" spc="-10" dirty="0">
                <a:solidFill>
                  <a:srgbClr val="498EF1"/>
                </a:solidFill>
                <a:latin typeface="Arial Black"/>
                <a:cs typeface="Arial Black"/>
              </a:rPr>
              <a:t>European </a:t>
            </a:r>
            <a:r>
              <a:rPr sz="1600" spc="-15" dirty="0">
                <a:solidFill>
                  <a:srgbClr val="498EF1"/>
                </a:solidFill>
                <a:latin typeface="Arial Black"/>
                <a:cs typeface="Arial Black"/>
              </a:rPr>
              <a:t>patent </a:t>
            </a:r>
            <a:r>
              <a:rPr sz="1600" spc="-10" dirty="0">
                <a:solidFill>
                  <a:srgbClr val="498EF1"/>
                </a:solidFill>
                <a:latin typeface="Arial Black"/>
                <a:cs typeface="Arial Black"/>
              </a:rPr>
              <a:t>application, </a:t>
            </a:r>
            <a:r>
              <a:rPr sz="1600" spc="5" dirty="0">
                <a:solidFill>
                  <a:srgbClr val="498EF1"/>
                </a:solidFill>
                <a:latin typeface="Arial Black"/>
                <a:cs typeface="Arial Black"/>
              </a:rPr>
              <a:t>where </a:t>
            </a:r>
            <a:r>
              <a:rPr sz="1600" spc="-10" dirty="0">
                <a:solidFill>
                  <a:srgbClr val="498EF1"/>
                </a:solidFill>
                <a:latin typeface="Arial Black"/>
                <a:cs typeface="Arial Black"/>
              </a:rPr>
              <a:t>the European organization </a:t>
            </a:r>
            <a:r>
              <a:rPr sz="1600" spc="-15" dirty="0">
                <a:solidFill>
                  <a:srgbClr val="498EF1"/>
                </a:solidFill>
                <a:latin typeface="Arial Black"/>
                <a:cs typeface="Arial Black"/>
              </a:rPr>
              <a:t>for </a:t>
            </a:r>
            <a:r>
              <a:rPr sz="1600" spc="-10" dirty="0">
                <a:solidFill>
                  <a:srgbClr val="498EF1"/>
                </a:solidFill>
                <a:latin typeface="Arial Black"/>
                <a:cs typeface="Arial Black"/>
              </a:rPr>
              <a:t>patents, </a:t>
            </a:r>
            <a:r>
              <a:rPr sz="1600" spc="-10" dirty="0">
                <a:solidFill>
                  <a:srgbClr val="FF0000"/>
                </a:solidFill>
                <a:latin typeface="Arial Black"/>
                <a:cs typeface="Arial Black"/>
              </a:rPr>
              <a:t>European</a:t>
            </a:r>
            <a:r>
              <a:rPr sz="1600" spc="-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600" spc="-15" dirty="0">
                <a:solidFill>
                  <a:srgbClr val="FF0000"/>
                </a:solidFill>
                <a:latin typeface="Arial Black"/>
                <a:cs typeface="Arial Black"/>
              </a:rPr>
              <a:t>Patent </a:t>
            </a:r>
            <a:r>
              <a:rPr sz="1600" spc="-1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Black"/>
                <a:cs typeface="Arial Black"/>
              </a:rPr>
              <a:t>Office-EPO, </a:t>
            </a:r>
            <a:r>
              <a:rPr sz="1600" spc="-10" dirty="0">
                <a:solidFill>
                  <a:srgbClr val="FF0000"/>
                </a:solidFill>
                <a:latin typeface="Arial Black"/>
                <a:cs typeface="Arial Black"/>
              </a:rPr>
              <a:t>could </a:t>
            </a:r>
            <a:r>
              <a:rPr sz="1600" spc="-5" dirty="0">
                <a:solidFill>
                  <a:srgbClr val="FF0000"/>
                </a:solidFill>
                <a:latin typeface="Arial Black"/>
                <a:cs typeface="Arial Black"/>
              </a:rPr>
              <a:t>reward a </a:t>
            </a:r>
            <a:r>
              <a:rPr sz="1600" spc="-15" dirty="0">
                <a:solidFill>
                  <a:srgbClr val="FF0000"/>
                </a:solidFill>
                <a:latin typeface="Arial Black"/>
                <a:cs typeface="Arial Black"/>
              </a:rPr>
              <a:t>patent</a:t>
            </a:r>
            <a:r>
              <a:rPr sz="1600" spc="-15" dirty="0">
                <a:solidFill>
                  <a:srgbClr val="498EF1"/>
                </a:solidFill>
                <a:latin typeface="Arial Black"/>
                <a:cs typeface="Arial Black"/>
              </a:rPr>
              <a:t>. </a:t>
            </a:r>
            <a:r>
              <a:rPr sz="1600" dirty="0">
                <a:solidFill>
                  <a:srgbClr val="498EF1"/>
                </a:solidFill>
                <a:latin typeface="Arial Black"/>
                <a:cs typeface="Arial Black"/>
              </a:rPr>
              <a:t>The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procedures </a:t>
            </a:r>
            <a:r>
              <a:rPr sz="1600" dirty="0">
                <a:solidFill>
                  <a:srgbClr val="498EF1"/>
                </a:solidFill>
                <a:latin typeface="Arial Black"/>
                <a:cs typeface="Arial Black"/>
              </a:rPr>
              <a:t>are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costly </a:t>
            </a:r>
            <a:r>
              <a:rPr sz="1600" spc="-10" dirty="0">
                <a:solidFill>
                  <a:srgbClr val="498EF1"/>
                </a:solidFill>
                <a:latin typeface="Arial Black"/>
                <a:cs typeface="Arial Black"/>
              </a:rPr>
              <a:t>and </a:t>
            </a:r>
            <a:r>
              <a:rPr sz="1600" spc="-25" dirty="0">
                <a:solidFill>
                  <a:srgbClr val="498EF1"/>
                </a:solidFill>
                <a:latin typeface="Arial Black"/>
                <a:cs typeface="Arial Black"/>
              </a:rPr>
              <a:t>take </a:t>
            </a:r>
            <a:r>
              <a:rPr sz="1600" spc="-10" dirty="0">
                <a:solidFill>
                  <a:srgbClr val="498EF1"/>
                </a:solidFill>
                <a:latin typeface="Arial Black"/>
                <a:cs typeface="Arial Black"/>
              </a:rPr>
              <a:t>long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time, often </a:t>
            </a:r>
            <a:r>
              <a:rPr sz="1600" spc="-10" dirty="0">
                <a:solidFill>
                  <a:srgbClr val="498EF1"/>
                </a:solidFill>
                <a:latin typeface="Arial Black"/>
                <a:cs typeface="Arial Black"/>
              </a:rPr>
              <a:t>some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 years,</a:t>
            </a:r>
            <a:r>
              <a:rPr sz="1600" spc="-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and</a:t>
            </a:r>
            <a:r>
              <a:rPr sz="1600" spc="-4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less</a:t>
            </a:r>
            <a:r>
              <a:rPr sz="1600" spc="-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than</a:t>
            </a:r>
            <a:r>
              <a:rPr sz="1600" spc="-3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one</a:t>
            </a:r>
            <a:r>
              <a:rPr sz="1600" spc="-4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10" dirty="0">
                <a:solidFill>
                  <a:srgbClr val="498EF1"/>
                </a:solidFill>
                <a:latin typeface="Arial Black"/>
                <a:cs typeface="Arial Black"/>
              </a:rPr>
              <a:t>year</a:t>
            </a:r>
            <a:r>
              <a:rPr sz="1600" spc="-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is</a:t>
            </a:r>
            <a:r>
              <a:rPr sz="16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10" dirty="0">
                <a:solidFill>
                  <a:srgbClr val="498EF1"/>
                </a:solidFill>
                <a:latin typeface="Arial Black"/>
                <a:cs typeface="Arial Black"/>
              </a:rPr>
              <a:t>very</a:t>
            </a:r>
            <a:r>
              <a:rPr sz="1600" spc="509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5" dirty="0">
                <a:solidFill>
                  <a:srgbClr val="498EF1"/>
                </a:solidFill>
                <a:latin typeface="Arial Black"/>
                <a:cs typeface="Arial Black"/>
              </a:rPr>
              <a:t>rare.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54965" algn="l"/>
              </a:tabLst>
            </a:pPr>
            <a:r>
              <a:rPr sz="1600" spc="-5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	</a:t>
            </a:r>
            <a:r>
              <a:rPr sz="1600" spc="-5" dirty="0">
                <a:solidFill>
                  <a:srgbClr val="FF0000"/>
                </a:solidFill>
                <a:latin typeface="Arial Black"/>
                <a:cs typeface="Arial Black"/>
              </a:rPr>
              <a:t>Consulting</a:t>
            </a:r>
            <a:r>
              <a:rPr sz="1600" spc="-3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Black"/>
                <a:cs typeface="Arial Black"/>
              </a:rPr>
              <a:t>organizations</a:t>
            </a:r>
            <a:r>
              <a:rPr sz="1600" spc="-3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600" spc="-10" dirty="0">
                <a:solidFill>
                  <a:srgbClr val="498EF1"/>
                </a:solidFill>
                <a:latin typeface="Arial Black"/>
                <a:cs typeface="Arial Black"/>
              </a:rPr>
              <a:t>------main</a:t>
            </a:r>
            <a:r>
              <a:rPr sz="1600" spc="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498EF1"/>
                </a:solidFill>
                <a:latin typeface="Arial Black"/>
                <a:cs typeface="Arial Black"/>
              </a:rPr>
              <a:t>actors</a:t>
            </a:r>
            <a:r>
              <a:rPr sz="1600" spc="-3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on</a:t>
            </a:r>
            <a:r>
              <a:rPr sz="1600" spc="-3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behalf</a:t>
            </a:r>
            <a:r>
              <a:rPr sz="1600" spc="7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of</a:t>
            </a:r>
            <a:r>
              <a:rPr sz="1600" spc="8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1600" spc="-5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company</a:t>
            </a:r>
            <a:r>
              <a:rPr sz="1600" spc="-4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or</a:t>
            </a:r>
            <a:r>
              <a:rPr sz="16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individual</a:t>
            </a:r>
            <a:r>
              <a:rPr sz="16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---patent.</a:t>
            </a:r>
            <a:endParaRPr sz="1600">
              <a:latin typeface="Arial Black"/>
              <a:cs typeface="Arial Black"/>
            </a:endParaRPr>
          </a:p>
          <a:p>
            <a:pPr marL="24765" marR="5080" indent="-12700">
              <a:lnSpc>
                <a:spcPct val="200000"/>
              </a:lnSpc>
              <a:spcBef>
                <a:spcPts val="490"/>
              </a:spcBef>
              <a:tabLst>
                <a:tab pos="354965" algn="l"/>
                <a:tab pos="909955" algn="l"/>
                <a:tab pos="1605280" algn="l"/>
                <a:tab pos="2783205" algn="l"/>
                <a:tab pos="3307715" algn="l"/>
                <a:tab pos="3990340" algn="l"/>
                <a:tab pos="4603115" algn="l"/>
                <a:tab pos="5452110" algn="l"/>
                <a:tab pos="6636384" algn="l"/>
                <a:tab pos="7040245" algn="l"/>
                <a:tab pos="7535545" algn="l"/>
                <a:tab pos="8234045" algn="l"/>
                <a:tab pos="8974455" algn="l"/>
                <a:tab pos="9631680" algn="l"/>
                <a:tab pos="10160635" algn="l"/>
                <a:tab pos="10812780" algn="l"/>
              </a:tabLst>
            </a:pPr>
            <a:r>
              <a:rPr sz="1600" spc="-180" dirty="0">
                <a:solidFill>
                  <a:srgbClr val="4966AC"/>
                </a:solidFill>
                <a:latin typeface="Microsoft Sans Serif"/>
                <a:cs typeface="Microsoft Sans Serif"/>
              </a:rPr>
              <a:t>🠶	</a:t>
            </a:r>
            <a:r>
              <a:rPr sz="1600" spc="25" dirty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sz="1600" spc="-15" dirty="0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sz="1600" spc="-5" dirty="0">
                <a:solidFill>
                  <a:srgbClr val="FF0000"/>
                </a:solidFill>
                <a:latin typeface="Arial Black"/>
                <a:cs typeface="Arial Black"/>
              </a:rPr>
              <a:t>e</a:t>
            </a:r>
            <a:r>
              <a:rPr sz="1600" dirty="0">
                <a:solidFill>
                  <a:srgbClr val="FF0000"/>
                </a:solidFill>
                <a:latin typeface="Arial Black"/>
                <a:cs typeface="Arial Black"/>
              </a:rPr>
              <a:t>	</a:t>
            </a:r>
            <a:r>
              <a:rPr sz="1600" spc="-20" dirty="0">
                <a:solidFill>
                  <a:srgbClr val="FF0000"/>
                </a:solidFill>
                <a:latin typeface="Arial Black"/>
                <a:cs typeface="Arial Black"/>
              </a:rPr>
              <a:t>m</a:t>
            </a:r>
            <a:r>
              <a:rPr sz="1600" spc="-15" dirty="0">
                <a:solidFill>
                  <a:srgbClr val="FF0000"/>
                </a:solidFill>
                <a:latin typeface="Arial Black"/>
                <a:cs typeface="Arial Black"/>
              </a:rPr>
              <a:t>o</a:t>
            </a:r>
            <a:r>
              <a:rPr sz="16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sz="1600" spc="-5" dirty="0">
                <a:solidFill>
                  <a:srgbClr val="FF0000"/>
                </a:solidFill>
                <a:latin typeface="Arial Black"/>
                <a:cs typeface="Arial Black"/>
              </a:rPr>
              <a:t>e</a:t>
            </a:r>
            <a:r>
              <a:rPr sz="1600" dirty="0">
                <a:solidFill>
                  <a:srgbClr val="FF0000"/>
                </a:solidFill>
                <a:latin typeface="Arial Black"/>
                <a:cs typeface="Arial Black"/>
              </a:rPr>
              <a:t>	</a:t>
            </a:r>
            <a:r>
              <a:rPr sz="1600" spc="-5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sz="1600" spc="-10" dirty="0">
                <a:solidFill>
                  <a:srgbClr val="FF0000"/>
                </a:solidFill>
                <a:latin typeface="Arial Black"/>
                <a:cs typeface="Arial Black"/>
              </a:rPr>
              <a:t>o</a:t>
            </a:r>
            <a:r>
              <a:rPr sz="1600" spc="-15" dirty="0">
                <a:solidFill>
                  <a:srgbClr val="FF0000"/>
                </a:solidFill>
                <a:latin typeface="Arial Black"/>
                <a:cs typeface="Arial Black"/>
              </a:rPr>
              <a:t>u</a:t>
            </a:r>
            <a:r>
              <a:rPr sz="1600" spc="-5" dirty="0">
                <a:solidFill>
                  <a:srgbClr val="FF0000"/>
                </a:solidFill>
                <a:latin typeface="Arial Black"/>
                <a:cs typeface="Arial Black"/>
              </a:rPr>
              <a:t>ntri</a:t>
            </a:r>
            <a:r>
              <a:rPr sz="1600" spc="-15" dirty="0">
                <a:solidFill>
                  <a:srgbClr val="FF0000"/>
                </a:solidFill>
                <a:latin typeface="Arial Black"/>
                <a:cs typeface="Arial Black"/>
              </a:rPr>
              <a:t>e</a:t>
            </a:r>
            <a:r>
              <a:rPr sz="1600" spc="-5" dirty="0">
                <a:solidFill>
                  <a:srgbClr val="FF0000"/>
                </a:solidFill>
                <a:latin typeface="Arial Black"/>
                <a:cs typeface="Arial Black"/>
              </a:rPr>
              <a:t>s</a:t>
            </a:r>
            <a:r>
              <a:rPr sz="1600" dirty="0">
                <a:solidFill>
                  <a:srgbClr val="FF0000"/>
                </a:solidFill>
                <a:latin typeface="Arial Black"/>
                <a:cs typeface="Arial Black"/>
              </a:rPr>
              <a:t>	</a:t>
            </a:r>
            <a:r>
              <a:rPr sz="1600" spc="-35" dirty="0">
                <a:solidFill>
                  <a:srgbClr val="498EF1"/>
                </a:solidFill>
                <a:latin typeface="Arial Black"/>
                <a:cs typeface="Arial Black"/>
              </a:rPr>
              <a:t>y</a:t>
            </a:r>
            <a:r>
              <a:rPr sz="1600" spc="-15" dirty="0">
                <a:solidFill>
                  <a:srgbClr val="498EF1"/>
                </a:solidFill>
                <a:latin typeface="Arial Black"/>
                <a:cs typeface="Arial Black"/>
              </a:rPr>
              <a:t>o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u</a:t>
            </a:r>
            <a:r>
              <a:rPr sz="16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1600" spc="-25" dirty="0">
                <a:solidFill>
                  <a:srgbClr val="498EF1"/>
                </a:solidFill>
                <a:latin typeface="Arial Black"/>
                <a:cs typeface="Arial Black"/>
              </a:rPr>
              <a:t>w</a:t>
            </a:r>
            <a:r>
              <a:rPr sz="1600" spc="-15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nt</a:t>
            </a:r>
            <a:r>
              <a:rPr sz="16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1600" spc="-35" dirty="0">
                <a:solidFill>
                  <a:srgbClr val="498EF1"/>
                </a:solidFill>
                <a:latin typeface="Arial Black"/>
                <a:cs typeface="Arial Black"/>
              </a:rPr>
              <a:t>y</a:t>
            </a:r>
            <a:r>
              <a:rPr sz="1600" spc="-15" dirty="0">
                <a:solidFill>
                  <a:srgbClr val="498EF1"/>
                </a:solidFill>
                <a:latin typeface="Arial Black"/>
                <a:cs typeface="Arial Black"/>
              </a:rPr>
              <a:t>o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ur</a:t>
            </a:r>
            <a:r>
              <a:rPr sz="16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1600" spc="-15" dirty="0">
                <a:solidFill>
                  <a:srgbClr val="498EF1"/>
                </a:solidFill>
                <a:latin typeface="Arial Black"/>
                <a:cs typeface="Arial Black"/>
              </a:rPr>
              <a:t>p</a:t>
            </a:r>
            <a:r>
              <a:rPr sz="1600" spc="-30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1600" spc="-20" dirty="0">
                <a:solidFill>
                  <a:srgbClr val="498EF1"/>
                </a:solidFill>
                <a:latin typeface="Arial Black"/>
                <a:cs typeface="Arial Black"/>
              </a:rPr>
              <a:t>t</a:t>
            </a:r>
            <a:r>
              <a:rPr sz="1600" spc="-15" dirty="0">
                <a:solidFill>
                  <a:srgbClr val="498EF1"/>
                </a:solidFill>
                <a:latin typeface="Arial Black"/>
                <a:cs typeface="Arial Black"/>
              </a:rPr>
              <a:t>e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nt</a:t>
            </a:r>
            <a:r>
              <a:rPr sz="16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1600" spc="15" dirty="0">
                <a:solidFill>
                  <a:srgbClr val="498EF1"/>
                </a:solidFill>
                <a:latin typeface="Arial Black"/>
                <a:cs typeface="Arial Black"/>
              </a:rPr>
              <a:t>r</a:t>
            </a:r>
            <a:r>
              <a:rPr sz="1600" spc="-15" dirty="0">
                <a:solidFill>
                  <a:srgbClr val="498EF1"/>
                </a:solidFill>
                <a:latin typeface="Arial Black"/>
                <a:cs typeface="Arial Black"/>
              </a:rPr>
              <a:t>e</a:t>
            </a:r>
            <a:r>
              <a:rPr sz="1600" spc="-25" dirty="0">
                <a:solidFill>
                  <a:srgbClr val="498EF1"/>
                </a:solidFill>
                <a:latin typeface="Arial Black"/>
                <a:cs typeface="Arial Black"/>
              </a:rPr>
              <a:t>w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1600" spc="30" dirty="0">
                <a:solidFill>
                  <a:srgbClr val="498EF1"/>
                </a:solidFill>
                <a:latin typeface="Arial Black"/>
                <a:cs typeface="Arial Black"/>
              </a:rPr>
              <a:t>r</a:t>
            </a:r>
            <a:r>
              <a:rPr sz="1600" spc="-15" dirty="0">
                <a:solidFill>
                  <a:srgbClr val="498EF1"/>
                </a:solidFill>
                <a:latin typeface="Arial Black"/>
                <a:cs typeface="Arial Black"/>
              </a:rPr>
              <a:t>de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d</a:t>
            </a:r>
            <a:r>
              <a:rPr sz="16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in,</a:t>
            </a:r>
            <a:r>
              <a:rPr sz="16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1600" spc="-5" dirty="0">
                <a:solidFill>
                  <a:srgbClr val="FF0000"/>
                </a:solidFill>
                <a:latin typeface="Arial Black"/>
                <a:cs typeface="Arial Black"/>
              </a:rPr>
              <a:t>the</a:t>
            </a:r>
            <a:r>
              <a:rPr sz="1600" dirty="0">
                <a:solidFill>
                  <a:srgbClr val="FF0000"/>
                </a:solidFill>
                <a:latin typeface="Arial Black"/>
                <a:cs typeface="Arial Black"/>
              </a:rPr>
              <a:t>	</a:t>
            </a:r>
            <a:r>
              <a:rPr sz="1600" spc="-15" dirty="0">
                <a:solidFill>
                  <a:srgbClr val="FF0000"/>
                </a:solidFill>
                <a:latin typeface="Arial Black"/>
                <a:cs typeface="Arial Black"/>
              </a:rPr>
              <a:t>m</a:t>
            </a:r>
            <a:r>
              <a:rPr sz="1600" spc="-5" dirty="0">
                <a:solidFill>
                  <a:srgbClr val="FF0000"/>
                </a:solidFill>
                <a:latin typeface="Arial Black"/>
                <a:cs typeface="Arial Black"/>
              </a:rPr>
              <a:t>o</a:t>
            </a:r>
            <a:r>
              <a:rPr sz="1600" spc="5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sz="1600" spc="-5" dirty="0">
                <a:solidFill>
                  <a:srgbClr val="FF0000"/>
                </a:solidFill>
                <a:latin typeface="Arial Black"/>
                <a:cs typeface="Arial Black"/>
              </a:rPr>
              <a:t>e</a:t>
            </a:r>
            <a:r>
              <a:rPr sz="1600" dirty="0">
                <a:solidFill>
                  <a:srgbClr val="FF0000"/>
                </a:solidFill>
                <a:latin typeface="Arial Black"/>
                <a:cs typeface="Arial Black"/>
              </a:rPr>
              <a:t>	</a:t>
            </a:r>
            <a:r>
              <a:rPr sz="1600" spc="-15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sz="1600" spc="-5" dirty="0">
                <a:solidFill>
                  <a:srgbClr val="FF0000"/>
                </a:solidFill>
                <a:latin typeface="Arial Black"/>
                <a:cs typeface="Arial Black"/>
              </a:rPr>
              <a:t>osts</a:t>
            </a:r>
            <a:r>
              <a:rPr sz="1600" dirty="0">
                <a:solidFill>
                  <a:srgbClr val="FF0000"/>
                </a:solidFill>
                <a:latin typeface="Arial Black"/>
                <a:cs typeface="Arial Black"/>
              </a:rPr>
              <a:t>	</a:t>
            </a:r>
            <a:r>
              <a:rPr sz="1600" spc="-45" dirty="0">
                <a:solidFill>
                  <a:srgbClr val="498EF1"/>
                </a:solidFill>
                <a:latin typeface="Arial Black"/>
                <a:cs typeface="Arial Black"/>
              </a:rPr>
              <a:t>y</a:t>
            </a:r>
            <a:r>
              <a:rPr sz="1600" spc="-15" dirty="0">
                <a:solidFill>
                  <a:srgbClr val="498EF1"/>
                </a:solidFill>
                <a:latin typeface="Arial Black"/>
                <a:cs typeface="Arial Black"/>
              </a:rPr>
              <a:t>o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u</a:t>
            </a:r>
            <a:r>
              <a:rPr sz="16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wi</a:t>
            </a:r>
            <a:r>
              <a:rPr sz="1600" spc="-15" dirty="0">
                <a:solidFill>
                  <a:srgbClr val="498EF1"/>
                </a:solidFill>
                <a:latin typeface="Arial Black"/>
                <a:cs typeface="Arial Black"/>
              </a:rPr>
              <a:t>l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l</a:t>
            </a:r>
            <a:r>
              <a:rPr sz="16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h</a:t>
            </a:r>
            <a:r>
              <a:rPr sz="1600" spc="-35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1600" spc="-60" dirty="0">
                <a:solidFill>
                  <a:srgbClr val="498EF1"/>
                </a:solidFill>
                <a:latin typeface="Arial Black"/>
                <a:cs typeface="Arial Black"/>
              </a:rPr>
              <a:t>v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e</a:t>
            </a:r>
            <a:r>
              <a:rPr sz="16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1600" spc="-30" dirty="0">
                <a:solidFill>
                  <a:srgbClr val="498EF1"/>
                </a:solidFill>
                <a:latin typeface="Arial Black"/>
                <a:cs typeface="Arial Black"/>
              </a:rPr>
              <a:t>f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or  consulting,</a:t>
            </a:r>
            <a:r>
              <a:rPr sz="16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translation</a:t>
            </a:r>
            <a:r>
              <a:rPr sz="1600" spc="-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and</a:t>
            </a:r>
            <a:r>
              <a:rPr sz="1600" spc="-5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498EF1"/>
                </a:solidFill>
                <a:latin typeface="Arial Black"/>
                <a:cs typeface="Arial Black"/>
              </a:rPr>
              <a:t>different</a:t>
            </a:r>
            <a:r>
              <a:rPr sz="16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600" spc="-10" dirty="0">
                <a:solidFill>
                  <a:srgbClr val="498EF1"/>
                </a:solidFill>
                <a:latin typeface="Arial Black"/>
                <a:cs typeface="Arial Black"/>
              </a:rPr>
              <a:t>fees.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5421" y="3759"/>
            <a:ext cx="47948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Patent</a:t>
            </a:r>
            <a:r>
              <a:rPr spc="-50" dirty="0"/>
              <a:t> </a:t>
            </a:r>
            <a:r>
              <a:rPr spc="-15" dirty="0"/>
              <a:t>protection</a:t>
            </a:r>
            <a:r>
              <a:rPr spc="-35" dirty="0"/>
              <a:t> </a:t>
            </a:r>
            <a:r>
              <a:rPr spc="-10" dirty="0"/>
              <a:t>abroad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66069" y="535051"/>
            <a:ext cx="12852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600" spc="-20" dirty="0">
                <a:solidFill>
                  <a:srgbClr val="498EF1"/>
                </a:solidFill>
                <a:latin typeface="Arial Black"/>
                <a:cs typeface="Arial Black"/>
              </a:rPr>
              <a:t>l</a:t>
            </a:r>
            <a:r>
              <a:rPr sz="2600" spc="-35" dirty="0">
                <a:solidFill>
                  <a:srgbClr val="498EF1"/>
                </a:solidFill>
                <a:latin typeface="Arial Black"/>
                <a:cs typeface="Arial Black"/>
              </a:rPr>
              <a:t>w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ys</a:t>
            </a:r>
            <a:endParaRPr sz="26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3160" y="535051"/>
            <a:ext cx="8936355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tabLst>
                <a:tab pos="1885314" algn="l"/>
                <a:tab pos="2296795" algn="l"/>
                <a:tab pos="3886835" algn="l"/>
                <a:tab pos="4827270" algn="l"/>
                <a:tab pos="7649845" algn="l"/>
                <a:tab pos="8688070" algn="l"/>
              </a:tabLst>
            </a:pPr>
            <a:r>
              <a:rPr sz="2600" spc="-280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600" spc="-31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P</a:t>
            </a:r>
            <a:r>
              <a:rPr sz="2600" spc="20" dirty="0">
                <a:solidFill>
                  <a:srgbClr val="498EF1"/>
                </a:solidFill>
                <a:latin typeface="Arial Black"/>
                <a:cs typeface="Arial Black"/>
              </a:rPr>
              <a:t>r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o</a:t>
            </a:r>
            <a:r>
              <a:rPr sz="2600" spc="-15" dirty="0">
                <a:solidFill>
                  <a:srgbClr val="498EF1"/>
                </a:solidFill>
                <a:latin typeface="Arial Black"/>
                <a:cs typeface="Arial Black"/>
              </a:rPr>
              <a:t>t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e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ct	a	p</a:t>
            </a:r>
            <a:r>
              <a:rPr sz="2600" spc="30" dirty="0">
                <a:solidFill>
                  <a:srgbClr val="498EF1"/>
                </a:solidFill>
                <a:latin typeface="Arial Black"/>
                <a:cs typeface="Arial Black"/>
              </a:rPr>
              <a:t>r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o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duct	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600" spc="-20" dirty="0">
                <a:solidFill>
                  <a:srgbClr val="498EF1"/>
                </a:solidFill>
                <a:latin typeface="Arial Black"/>
                <a:cs typeface="Arial Black"/>
              </a:rPr>
              <a:t>l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so	i</a:t>
            </a:r>
            <a:r>
              <a:rPr sz="2600" spc="-15" dirty="0">
                <a:solidFill>
                  <a:srgbClr val="498EF1"/>
                </a:solidFill>
                <a:latin typeface="Arial Black"/>
                <a:cs typeface="Arial Black"/>
              </a:rPr>
              <a:t>n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t</a:t>
            </a:r>
            <a:r>
              <a:rPr sz="2600" spc="-15" dirty="0">
                <a:solidFill>
                  <a:srgbClr val="498EF1"/>
                </a:solidFill>
                <a:latin typeface="Arial Black"/>
                <a:cs typeface="Arial Black"/>
              </a:rPr>
              <a:t>e</a:t>
            </a:r>
            <a:r>
              <a:rPr sz="2600" spc="110" dirty="0">
                <a:solidFill>
                  <a:srgbClr val="498EF1"/>
                </a:solidFill>
                <a:latin typeface="Arial Black"/>
                <a:cs typeface="Arial Black"/>
              </a:rPr>
              <a:t>r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n</a:t>
            </a:r>
            <a:r>
              <a:rPr sz="2600" spc="-55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t</a:t>
            </a:r>
            <a:r>
              <a:rPr sz="2600" spc="-20" dirty="0">
                <a:solidFill>
                  <a:srgbClr val="498EF1"/>
                </a:solidFill>
                <a:latin typeface="Arial Black"/>
                <a:cs typeface="Arial Black"/>
              </a:rPr>
              <a:t>i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ona</a:t>
            </a:r>
            <a:r>
              <a:rPr sz="2600" spc="-20" dirty="0">
                <a:solidFill>
                  <a:srgbClr val="498EF1"/>
                </a:solidFill>
                <a:latin typeface="Arial Black"/>
                <a:cs typeface="Arial Black"/>
              </a:rPr>
              <a:t>l</a:t>
            </a:r>
            <a:r>
              <a:rPr sz="2600" spc="30" dirty="0">
                <a:solidFill>
                  <a:srgbClr val="498EF1"/>
                </a:solidFill>
                <a:latin typeface="Arial Black"/>
                <a:cs typeface="Arial Black"/>
              </a:rPr>
              <a:t>l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y	</a:t>
            </a:r>
            <a:r>
              <a:rPr sz="2600" spc="-85" dirty="0">
                <a:solidFill>
                  <a:srgbClr val="498EF1"/>
                </a:solidFill>
                <a:latin typeface="Arial Black"/>
                <a:cs typeface="Arial Black"/>
              </a:rPr>
              <a:t>e</a:t>
            </a:r>
            <a:r>
              <a:rPr sz="2600" spc="-70" dirty="0">
                <a:solidFill>
                  <a:srgbClr val="498EF1"/>
                </a:solidFill>
                <a:latin typeface="Arial Black"/>
                <a:cs typeface="Arial Black"/>
              </a:rPr>
              <a:t>v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en	</a:t>
            </a:r>
            <a:r>
              <a:rPr sz="2600" spc="-20" dirty="0">
                <a:solidFill>
                  <a:srgbClr val="498EF1"/>
                </a:solidFill>
                <a:latin typeface="Arial Black"/>
                <a:cs typeface="Arial Black"/>
              </a:rPr>
              <a:t>if  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coming</a:t>
            </a:r>
            <a:r>
              <a:rPr sz="2600" spc="-4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back</a:t>
            </a:r>
            <a:r>
              <a:rPr sz="2600" spc="-4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to</a:t>
            </a:r>
            <a:r>
              <a:rPr sz="2600" spc="-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national</a:t>
            </a:r>
            <a:r>
              <a:rPr sz="2600" spc="-5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patent</a:t>
            </a:r>
            <a:r>
              <a:rPr sz="2600" spc="-5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protection.</a:t>
            </a:r>
            <a:endParaRPr sz="26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3160" y="1454022"/>
            <a:ext cx="41757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64820" algn="l"/>
                <a:tab pos="1845945" algn="l"/>
              </a:tabLst>
            </a:pPr>
            <a:r>
              <a:rPr sz="2600" spc="-8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	</a:t>
            </a:r>
            <a:r>
              <a:rPr sz="2600" spc="20" dirty="0">
                <a:solidFill>
                  <a:srgbClr val="498EF1"/>
                </a:solidFill>
                <a:latin typeface="Arial Black"/>
                <a:cs typeface="Arial Black"/>
              </a:rPr>
              <a:t>The	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international</a:t>
            </a:r>
            <a:endParaRPr sz="2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96060" y="1850517"/>
            <a:ext cx="41217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98090" algn="l"/>
                <a:tab pos="3943350" algn="l"/>
              </a:tabLst>
            </a:pP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Co</a:t>
            </a:r>
            <a:r>
              <a:rPr sz="2600" spc="-20" dirty="0">
                <a:solidFill>
                  <a:srgbClr val="498EF1"/>
                </a:solidFill>
                <a:latin typeface="Arial Black"/>
                <a:cs typeface="Arial Black"/>
              </a:rPr>
              <a:t>o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pe</a:t>
            </a:r>
            <a:r>
              <a:rPr sz="2600" spc="35" dirty="0">
                <a:solidFill>
                  <a:srgbClr val="498EF1"/>
                </a:solidFill>
                <a:latin typeface="Arial Black"/>
                <a:cs typeface="Arial Black"/>
              </a:rPr>
              <a:t>r</a:t>
            </a:r>
            <a:r>
              <a:rPr sz="2600" spc="-60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t</a:t>
            </a:r>
            <a:r>
              <a:rPr sz="2600" spc="-20" dirty="0">
                <a:solidFill>
                  <a:srgbClr val="498EF1"/>
                </a:solidFill>
                <a:latin typeface="Arial Black"/>
                <a:cs typeface="Arial Black"/>
              </a:rPr>
              <a:t>i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on	</a:t>
            </a:r>
            <a:r>
              <a:rPr sz="2600" spc="-105" dirty="0">
                <a:solidFill>
                  <a:srgbClr val="498EF1"/>
                </a:solidFill>
                <a:latin typeface="Arial Black"/>
                <a:cs typeface="Arial Black"/>
              </a:rPr>
              <a:t>T</a:t>
            </a:r>
            <a:r>
              <a:rPr sz="2600" spc="15" dirty="0">
                <a:solidFill>
                  <a:srgbClr val="498EF1"/>
                </a:solidFill>
                <a:latin typeface="Arial Black"/>
                <a:cs typeface="Arial Black"/>
              </a:rPr>
              <a:t>r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e</a:t>
            </a:r>
            <a:r>
              <a:rPr sz="2600" spc="-55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600" spc="-20" dirty="0">
                <a:solidFill>
                  <a:srgbClr val="498EF1"/>
                </a:solidFill>
                <a:latin typeface="Arial Black"/>
                <a:cs typeface="Arial Black"/>
              </a:rPr>
              <a:t>t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y	–</a:t>
            </a:r>
            <a:endParaRPr sz="26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1242" y="1454022"/>
            <a:ext cx="4416425" cy="819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14300">
              <a:lnSpc>
                <a:spcPct val="100000"/>
              </a:lnSpc>
              <a:spcBef>
                <a:spcPts val="105"/>
              </a:spcBef>
              <a:tabLst>
                <a:tab pos="1161415" algn="l"/>
                <a:tab pos="1816735" algn="l"/>
                <a:tab pos="1986280" algn="l"/>
                <a:tab pos="2693035" algn="l"/>
              </a:tabLst>
            </a:pP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patent		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protection 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PC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T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)	</a:t>
            </a:r>
            <a:r>
              <a:rPr sz="2600" spc="5" dirty="0">
                <a:solidFill>
                  <a:srgbClr val="498EF1"/>
                </a:solidFill>
                <a:latin typeface="Arial Black"/>
                <a:cs typeface="Arial Black"/>
              </a:rPr>
              <a:t>o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r	the	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E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u</a:t>
            </a:r>
            <a:r>
              <a:rPr sz="2600" spc="30" dirty="0">
                <a:solidFill>
                  <a:srgbClr val="498EF1"/>
                </a:solidFill>
                <a:latin typeface="Arial Black"/>
                <a:cs typeface="Arial Black"/>
              </a:rPr>
              <a:t>r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op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ean</a:t>
            </a:r>
            <a:endParaRPr sz="26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20350" y="1454022"/>
            <a:ext cx="1331595" cy="819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2400" marR="5080" indent="-140335">
              <a:lnSpc>
                <a:spcPct val="100000"/>
              </a:lnSpc>
              <a:spcBef>
                <a:spcPts val="105"/>
              </a:spcBef>
            </a:pPr>
            <a:r>
              <a:rPr sz="2600" spc="-20" dirty="0">
                <a:solidFill>
                  <a:srgbClr val="498EF1"/>
                </a:solidFill>
                <a:latin typeface="Arial Black"/>
                <a:cs typeface="Arial Black"/>
              </a:rPr>
              <a:t>(</a:t>
            </a:r>
            <a:r>
              <a:rPr sz="2600" spc="-45" dirty="0">
                <a:solidFill>
                  <a:srgbClr val="498EF1"/>
                </a:solidFill>
                <a:latin typeface="Arial Black"/>
                <a:cs typeface="Arial Black"/>
              </a:rPr>
              <a:t>P</a:t>
            </a:r>
            <a:r>
              <a:rPr sz="2600" spc="-60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600" spc="-20" dirty="0">
                <a:solidFill>
                  <a:srgbClr val="498EF1"/>
                </a:solidFill>
                <a:latin typeface="Arial Black"/>
                <a:cs typeface="Arial Black"/>
              </a:rPr>
              <a:t>t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ent  p</a:t>
            </a:r>
            <a:r>
              <a:rPr sz="2600" spc="-55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600" spc="-20" dirty="0">
                <a:solidFill>
                  <a:srgbClr val="498EF1"/>
                </a:solidFill>
                <a:latin typeface="Arial Black"/>
                <a:cs typeface="Arial Black"/>
              </a:rPr>
              <a:t>t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en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t</a:t>
            </a:r>
            <a:endParaRPr sz="26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algn="just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protection</a:t>
            </a:r>
            <a:r>
              <a:rPr dirty="0"/>
              <a:t> </a:t>
            </a:r>
            <a:r>
              <a:rPr spc="-5" dirty="0"/>
              <a:t>(European</a:t>
            </a:r>
            <a:r>
              <a:rPr dirty="0"/>
              <a:t> </a:t>
            </a:r>
            <a:r>
              <a:rPr spc="-20" dirty="0"/>
              <a:t>Patent</a:t>
            </a:r>
            <a:r>
              <a:rPr spc="-15" dirty="0"/>
              <a:t> </a:t>
            </a:r>
            <a:r>
              <a:rPr spc="-20" dirty="0"/>
              <a:t>Convention</a:t>
            </a:r>
            <a:r>
              <a:rPr spc="-15" dirty="0"/>
              <a:t> </a:t>
            </a:r>
            <a:r>
              <a:rPr dirty="0"/>
              <a:t>–</a:t>
            </a:r>
            <a:r>
              <a:rPr spc="869" dirty="0"/>
              <a:t> </a:t>
            </a:r>
            <a:r>
              <a:rPr spc="-10" dirty="0"/>
              <a:t>EPC) </a:t>
            </a:r>
            <a:r>
              <a:rPr spc="-5" dirty="0"/>
              <a:t> </a:t>
            </a:r>
            <a:r>
              <a:rPr spc="5" dirty="0"/>
              <a:t>represent</a:t>
            </a:r>
            <a:r>
              <a:rPr spc="-45" dirty="0"/>
              <a:t> </a:t>
            </a:r>
            <a:r>
              <a:rPr dirty="0"/>
              <a:t>an</a:t>
            </a:r>
            <a:r>
              <a:rPr spc="-5" dirty="0"/>
              <a:t> </a:t>
            </a:r>
            <a:r>
              <a:rPr spc="5" dirty="0"/>
              <a:t>opportunity</a:t>
            </a:r>
            <a:r>
              <a:rPr spc="-25" dirty="0"/>
              <a:t> </a:t>
            </a:r>
            <a:r>
              <a:rPr spc="-20" dirty="0"/>
              <a:t>for</a:t>
            </a:r>
            <a:r>
              <a:rPr spc="5" dirty="0"/>
              <a:t> </a:t>
            </a:r>
            <a:r>
              <a:rPr spc="-5" dirty="0"/>
              <a:t>an</a:t>
            </a:r>
            <a:r>
              <a:rPr spc="-15" dirty="0"/>
              <a:t> </a:t>
            </a:r>
            <a:r>
              <a:rPr dirty="0"/>
              <a:t>international</a:t>
            </a:r>
            <a:r>
              <a:rPr spc="15" dirty="0"/>
              <a:t> </a:t>
            </a:r>
            <a:r>
              <a:rPr dirty="0"/>
              <a:t>protection.</a:t>
            </a:r>
          </a:p>
          <a:p>
            <a:pPr marL="12700" algn="just">
              <a:lnSpc>
                <a:spcPct val="100000"/>
              </a:lnSpc>
              <a:spcBef>
                <a:spcPts val="1005"/>
              </a:spcBef>
            </a:pPr>
            <a:r>
              <a:rPr dirty="0">
                <a:solidFill>
                  <a:srgbClr val="FF0000"/>
                </a:solidFill>
              </a:rPr>
              <a:t>PCT</a:t>
            </a:r>
            <a:r>
              <a:rPr spc="-75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application</a:t>
            </a:r>
          </a:p>
          <a:p>
            <a:pPr marL="24765" marR="63500" indent="-12700" algn="just">
              <a:lnSpc>
                <a:spcPct val="102099"/>
              </a:lnSpc>
              <a:spcBef>
                <a:spcPts val="885"/>
              </a:spcBef>
            </a:pPr>
            <a:r>
              <a:rPr spc="-8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 </a:t>
            </a:r>
            <a:r>
              <a:rPr spc="15" dirty="0"/>
              <a:t>The </a:t>
            </a:r>
            <a:r>
              <a:rPr spc="-20" dirty="0"/>
              <a:t>Patent </a:t>
            </a:r>
            <a:r>
              <a:rPr spc="-10" dirty="0"/>
              <a:t>Cooperation </a:t>
            </a:r>
            <a:r>
              <a:rPr spc="-25" dirty="0"/>
              <a:t>Treaty </a:t>
            </a:r>
            <a:r>
              <a:rPr spc="-10" dirty="0"/>
              <a:t>(PCT) is </a:t>
            </a:r>
            <a:r>
              <a:rPr dirty="0"/>
              <a:t>an international </a:t>
            </a:r>
            <a:r>
              <a:rPr spc="5" dirty="0"/>
              <a:t> </a:t>
            </a:r>
            <a:r>
              <a:rPr spc="-10" dirty="0"/>
              <a:t>patent </a:t>
            </a:r>
            <a:r>
              <a:rPr spc="-15" dirty="0"/>
              <a:t>law </a:t>
            </a:r>
            <a:r>
              <a:rPr spc="-40" dirty="0"/>
              <a:t>treaty, </a:t>
            </a:r>
            <a:r>
              <a:rPr spc="-15" dirty="0"/>
              <a:t>concluded </a:t>
            </a:r>
            <a:r>
              <a:rPr spc="-10" dirty="0"/>
              <a:t>in </a:t>
            </a:r>
            <a:r>
              <a:rPr spc="-5" dirty="0"/>
              <a:t>1970.</a:t>
            </a:r>
            <a:r>
              <a:rPr dirty="0"/>
              <a:t> </a:t>
            </a:r>
            <a:r>
              <a:rPr spc="-10" dirty="0"/>
              <a:t>It </a:t>
            </a:r>
            <a:r>
              <a:rPr spc="-15" dirty="0"/>
              <a:t>provides </a:t>
            </a:r>
            <a:r>
              <a:rPr dirty="0"/>
              <a:t>a </a:t>
            </a:r>
            <a:r>
              <a:rPr spc="-5" dirty="0">
                <a:solidFill>
                  <a:srgbClr val="FF0000"/>
                </a:solidFill>
              </a:rPr>
              <a:t>unified </a:t>
            </a:r>
            <a:r>
              <a:rPr spc="-85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procedure</a:t>
            </a:r>
            <a:r>
              <a:rPr spc="5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for</a:t>
            </a:r>
            <a:r>
              <a:rPr spc="-20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filing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spc="-15" dirty="0">
                <a:solidFill>
                  <a:srgbClr val="FF0000"/>
                </a:solidFill>
              </a:rPr>
              <a:t>patent</a:t>
            </a:r>
            <a:r>
              <a:rPr spc="-10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applications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to</a:t>
            </a:r>
            <a:r>
              <a:rPr dirty="0">
                <a:solidFill>
                  <a:srgbClr val="FF0000"/>
                </a:solidFill>
              </a:rPr>
              <a:t> protect </a:t>
            </a:r>
            <a:r>
              <a:rPr spc="5" dirty="0">
                <a:solidFill>
                  <a:srgbClr val="FF0000"/>
                </a:solidFill>
              </a:rPr>
              <a:t> </a:t>
            </a:r>
            <a:r>
              <a:rPr spc="-15" dirty="0">
                <a:solidFill>
                  <a:srgbClr val="FF0000"/>
                </a:solidFill>
              </a:rPr>
              <a:t>inventions</a:t>
            </a:r>
            <a:r>
              <a:rPr spc="-60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in</a:t>
            </a:r>
            <a:r>
              <a:rPr spc="-30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each</a:t>
            </a:r>
            <a:r>
              <a:rPr spc="-40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of</a:t>
            </a:r>
            <a:r>
              <a:rPr spc="120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its</a:t>
            </a:r>
            <a:r>
              <a:rPr spc="-1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contracting</a:t>
            </a:r>
            <a:r>
              <a:rPr spc="-50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states</a:t>
            </a:r>
            <a:r>
              <a:rPr spc="-10" dirty="0"/>
              <a:t>.</a:t>
            </a:r>
          </a:p>
          <a:p>
            <a:pPr marL="24765" marR="66040" indent="-12700" algn="just">
              <a:lnSpc>
                <a:spcPct val="102099"/>
              </a:lnSpc>
              <a:spcBef>
                <a:spcPts val="995"/>
              </a:spcBef>
            </a:pPr>
            <a:r>
              <a:rPr spc="-8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 </a:t>
            </a:r>
            <a:r>
              <a:rPr dirty="0"/>
              <a:t>A </a:t>
            </a:r>
            <a:r>
              <a:rPr spc="-15" dirty="0"/>
              <a:t>patent </a:t>
            </a:r>
            <a:r>
              <a:rPr spc="-10" dirty="0"/>
              <a:t>application filed </a:t>
            </a:r>
            <a:r>
              <a:rPr dirty="0"/>
              <a:t>under </a:t>
            </a:r>
            <a:r>
              <a:rPr spc="-5" dirty="0"/>
              <a:t>the PCT </a:t>
            </a:r>
            <a:r>
              <a:rPr spc="-10" dirty="0"/>
              <a:t>is </a:t>
            </a:r>
            <a:r>
              <a:rPr spc="-5" dirty="0"/>
              <a:t>called </a:t>
            </a:r>
            <a:r>
              <a:rPr spc="-25" dirty="0"/>
              <a:t>an </a:t>
            </a:r>
            <a:r>
              <a:rPr spc="-20" dirty="0"/>
              <a:t> </a:t>
            </a:r>
            <a:r>
              <a:rPr dirty="0">
                <a:solidFill>
                  <a:srgbClr val="FF0000"/>
                </a:solidFill>
              </a:rPr>
              <a:t>international</a:t>
            </a:r>
            <a:r>
              <a:rPr spc="5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application,</a:t>
            </a:r>
            <a:r>
              <a:rPr spc="-5" dirty="0">
                <a:solidFill>
                  <a:srgbClr val="FF0000"/>
                </a:solidFill>
              </a:rPr>
              <a:t> </a:t>
            </a:r>
            <a:r>
              <a:rPr spc="-5" dirty="0"/>
              <a:t>or</a:t>
            </a:r>
            <a:r>
              <a:rPr dirty="0"/>
              <a:t> </a:t>
            </a:r>
            <a:r>
              <a:rPr spc="-5" dirty="0"/>
              <a:t>PCT</a:t>
            </a:r>
            <a:r>
              <a:rPr dirty="0"/>
              <a:t> </a:t>
            </a:r>
            <a:r>
              <a:rPr spc="-10" dirty="0"/>
              <a:t>application.</a:t>
            </a:r>
            <a:r>
              <a:rPr spc="-5" dirty="0"/>
              <a:t> PCT</a:t>
            </a:r>
            <a:r>
              <a:rPr spc="855" dirty="0"/>
              <a:t> </a:t>
            </a:r>
            <a:r>
              <a:rPr spc="-20" dirty="0"/>
              <a:t>is </a:t>
            </a:r>
            <a:r>
              <a:rPr spc="-15" dirty="0"/>
              <a:t> </a:t>
            </a:r>
            <a:r>
              <a:rPr spc="5" dirty="0"/>
              <a:t>based</a:t>
            </a:r>
            <a:r>
              <a:rPr spc="-50" dirty="0"/>
              <a:t> </a:t>
            </a:r>
            <a:r>
              <a:rPr dirty="0"/>
              <a:t>on</a:t>
            </a:r>
            <a:r>
              <a:rPr spc="-30" dirty="0"/>
              <a:t> </a:t>
            </a:r>
            <a:r>
              <a:rPr spc="10" dirty="0"/>
              <a:t>agreements</a:t>
            </a:r>
            <a:r>
              <a:rPr spc="-35" dirty="0"/>
              <a:t> </a:t>
            </a:r>
            <a:r>
              <a:rPr spc="-5" dirty="0"/>
              <a:t>between</a:t>
            </a:r>
            <a:r>
              <a:rPr spc="-50" dirty="0"/>
              <a:t> </a:t>
            </a:r>
            <a:r>
              <a:rPr spc="-5" dirty="0"/>
              <a:t>more</a:t>
            </a:r>
            <a:r>
              <a:rPr spc="-20" dirty="0"/>
              <a:t> </a:t>
            </a:r>
            <a:r>
              <a:rPr dirty="0"/>
              <a:t>than</a:t>
            </a:r>
            <a:r>
              <a:rPr spc="-40" dirty="0"/>
              <a:t> </a:t>
            </a:r>
            <a:r>
              <a:rPr dirty="0">
                <a:solidFill>
                  <a:srgbClr val="FF0000"/>
                </a:solidFill>
              </a:rPr>
              <a:t>100</a:t>
            </a:r>
            <a:r>
              <a:rPr spc="855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countries</a:t>
            </a:r>
            <a:r>
              <a:rPr spc="-5" dirty="0"/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4411" y="693801"/>
            <a:ext cx="10648315" cy="603504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765" marR="5080" indent="-12700" algn="just">
              <a:lnSpc>
                <a:spcPct val="92100"/>
              </a:lnSpc>
              <a:spcBef>
                <a:spcPts val="350"/>
              </a:spcBef>
            </a:pPr>
            <a:r>
              <a:rPr sz="2600" spc="-8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 </a:t>
            </a:r>
            <a:r>
              <a:rPr sz="2600" spc="15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2600" spc="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15" dirty="0">
                <a:solidFill>
                  <a:srgbClr val="498EF1"/>
                </a:solidFill>
                <a:latin typeface="Arial Black"/>
                <a:cs typeface="Arial Black"/>
              </a:rPr>
              <a:t>main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idea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-----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application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 could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20" dirty="0">
                <a:solidFill>
                  <a:srgbClr val="498EF1"/>
                </a:solidFill>
                <a:latin typeface="Arial Black"/>
                <a:cs typeface="Arial Black"/>
              </a:rPr>
              <a:t>partly</a:t>
            </a:r>
            <a:r>
              <a:rPr sz="2600" spc="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----</a:t>
            </a:r>
            <a:r>
              <a:rPr sz="2600" spc="-5" dirty="0">
                <a:latin typeface="Arial Black"/>
                <a:cs typeface="Arial Black"/>
              </a:rPr>
              <a:t>single </a:t>
            </a:r>
            <a:r>
              <a:rPr sz="2600" dirty="0">
                <a:latin typeface="Arial Black"/>
                <a:cs typeface="Arial Black"/>
              </a:rPr>
              <a:t> </a:t>
            </a:r>
            <a:r>
              <a:rPr sz="2600" spc="-10" dirty="0">
                <a:latin typeface="Arial Black"/>
                <a:cs typeface="Arial Black"/>
              </a:rPr>
              <a:t>application</a:t>
            </a:r>
            <a:r>
              <a:rPr sz="2600" spc="-5" dirty="0">
                <a:latin typeface="Arial Black"/>
                <a:cs typeface="Arial Black"/>
              </a:rPr>
              <a:t> 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-----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5" dirty="0">
                <a:latin typeface="Arial Black"/>
                <a:cs typeface="Arial Black"/>
              </a:rPr>
              <a:t>define</a:t>
            </a:r>
            <a:r>
              <a:rPr sz="2600" dirty="0">
                <a:latin typeface="Arial Black"/>
                <a:cs typeface="Arial Black"/>
              </a:rPr>
              <a:t> </a:t>
            </a:r>
            <a:r>
              <a:rPr sz="2600" spc="-5" dirty="0">
                <a:latin typeface="Arial Black"/>
                <a:cs typeface="Arial Black"/>
              </a:rPr>
              <a:t>the</a:t>
            </a:r>
            <a:r>
              <a:rPr sz="2600" dirty="0">
                <a:latin typeface="Arial Black"/>
                <a:cs typeface="Arial Black"/>
              </a:rPr>
              <a:t> </a:t>
            </a:r>
            <a:r>
              <a:rPr sz="2600" spc="-10" dirty="0">
                <a:latin typeface="Arial Black"/>
                <a:cs typeface="Arial Black"/>
              </a:rPr>
              <a:t>countries</a:t>
            </a:r>
            <a:r>
              <a:rPr sz="2600" spc="-5" dirty="0">
                <a:latin typeface="Arial Black"/>
                <a:cs typeface="Arial Black"/>
              </a:rPr>
              <a:t> </a:t>
            </a:r>
            <a:r>
              <a:rPr sz="2600" spc="15" dirty="0">
                <a:solidFill>
                  <a:srgbClr val="498EF1"/>
                </a:solidFill>
                <a:latin typeface="Arial Black"/>
                <a:cs typeface="Arial Black"/>
              </a:rPr>
              <a:t>where</a:t>
            </a:r>
            <a:r>
              <a:rPr sz="2600" spc="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15" dirty="0">
                <a:solidFill>
                  <a:srgbClr val="498EF1"/>
                </a:solidFill>
                <a:latin typeface="Arial Black"/>
                <a:cs typeface="Arial Black"/>
              </a:rPr>
              <a:t>patent 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should</a:t>
            </a:r>
            <a:r>
              <a:rPr sz="2600" spc="-5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be</a:t>
            </a:r>
            <a:r>
              <a:rPr sz="2600" spc="9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issued.</a:t>
            </a:r>
            <a:endParaRPr sz="2600">
              <a:latin typeface="Arial Black"/>
              <a:cs typeface="Arial Black"/>
            </a:endParaRPr>
          </a:p>
          <a:p>
            <a:pPr marL="24765" marR="20955" indent="-12700" algn="just">
              <a:lnSpc>
                <a:spcPct val="92000"/>
              </a:lnSpc>
              <a:spcBef>
                <a:spcPts val="994"/>
              </a:spcBef>
            </a:pPr>
            <a:r>
              <a:rPr sz="2600" spc="-8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 </a:t>
            </a:r>
            <a:r>
              <a:rPr sz="2600" spc="15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2600" spc="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application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--------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 the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10" dirty="0">
                <a:latin typeface="Arial Black"/>
                <a:cs typeface="Arial Black"/>
              </a:rPr>
              <a:t>national</a:t>
            </a:r>
            <a:r>
              <a:rPr sz="2600" spc="-5" dirty="0">
                <a:latin typeface="Arial Black"/>
                <a:cs typeface="Arial Black"/>
              </a:rPr>
              <a:t> </a:t>
            </a:r>
            <a:r>
              <a:rPr sz="2600" spc="-15" dirty="0">
                <a:latin typeface="Arial Black"/>
                <a:cs typeface="Arial Black"/>
              </a:rPr>
              <a:t>patent</a:t>
            </a:r>
            <a:r>
              <a:rPr sz="2600" spc="-10" dirty="0">
                <a:latin typeface="Arial Black"/>
                <a:cs typeface="Arial Black"/>
              </a:rPr>
              <a:t> </a:t>
            </a:r>
            <a:r>
              <a:rPr sz="2600" dirty="0">
                <a:latin typeface="Arial Black"/>
                <a:cs typeface="Arial Black"/>
              </a:rPr>
              <a:t>registration </a:t>
            </a:r>
            <a:r>
              <a:rPr sz="2600" spc="5" dirty="0">
                <a:latin typeface="Arial Black"/>
                <a:cs typeface="Arial Black"/>
              </a:rPr>
              <a:t> </a:t>
            </a:r>
            <a:r>
              <a:rPr sz="2600" spc="5" dirty="0">
                <a:solidFill>
                  <a:srgbClr val="498EF1"/>
                </a:solidFill>
                <a:latin typeface="Arial Black"/>
                <a:cs typeface="Arial Black"/>
              </a:rPr>
              <a:t>office</a:t>
            </a:r>
            <a:r>
              <a:rPr sz="2600" spc="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65" dirty="0">
                <a:solidFill>
                  <a:srgbClr val="498EF1"/>
                </a:solidFill>
                <a:latin typeface="Arial Black"/>
                <a:cs typeface="Arial Black"/>
              </a:rPr>
              <a:t>or,</a:t>
            </a:r>
            <a:r>
              <a:rPr sz="2600" spc="-6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which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often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is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 the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case,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 through</a:t>
            </a:r>
            <a:r>
              <a:rPr sz="26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World </a:t>
            </a:r>
            <a:r>
              <a:rPr sz="2600" spc="-85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Intellectual </a:t>
            </a:r>
            <a:r>
              <a:rPr sz="2600" spc="10" dirty="0">
                <a:solidFill>
                  <a:srgbClr val="498EF1"/>
                </a:solidFill>
                <a:latin typeface="Arial Black"/>
                <a:cs typeface="Arial Black"/>
              </a:rPr>
              <a:t>Property 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Organization 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(</a:t>
            </a:r>
            <a:r>
              <a:rPr sz="2600" spc="-10" dirty="0">
                <a:latin typeface="Arial Black"/>
                <a:cs typeface="Arial Black"/>
              </a:rPr>
              <a:t>WIPO </a:t>
            </a:r>
            <a:r>
              <a:rPr sz="2600" dirty="0">
                <a:latin typeface="Arial Black"/>
                <a:cs typeface="Arial Black"/>
              </a:rPr>
              <a:t>– </a:t>
            </a:r>
            <a:r>
              <a:rPr sz="2600" u="heavy" spc="-30" dirty="0">
                <a:uFill>
                  <a:solidFill>
                    <a:srgbClr val="0064FF"/>
                  </a:solidFill>
                </a:uFill>
                <a:latin typeface="Arial Black"/>
                <a:cs typeface="Arial Black"/>
              </a:rPr>
              <a:t>www.wipo.int</a:t>
            </a:r>
            <a:r>
              <a:rPr sz="2600" spc="-30" dirty="0">
                <a:latin typeface="Arial Black"/>
                <a:cs typeface="Arial Black"/>
              </a:rPr>
              <a:t>) </a:t>
            </a:r>
            <a:r>
              <a:rPr sz="2600" spc="-25" dirty="0">
                <a:latin typeface="Arial Black"/>
                <a:cs typeface="Arial Black"/>
              </a:rPr>
              <a:t> </a:t>
            </a:r>
            <a:r>
              <a:rPr sz="2600" spc="-5" dirty="0">
                <a:latin typeface="Arial Black"/>
                <a:cs typeface="Arial Black"/>
              </a:rPr>
              <a:t>in</a:t>
            </a:r>
            <a:r>
              <a:rPr sz="2600" spc="830" dirty="0">
                <a:latin typeface="Arial Black"/>
                <a:cs typeface="Arial Black"/>
              </a:rPr>
              <a:t> </a:t>
            </a:r>
            <a:r>
              <a:rPr sz="2600" spc="-10" dirty="0">
                <a:latin typeface="Arial Black"/>
                <a:cs typeface="Arial Black"/>
              </a:rPr>
              <a:t>Geneva</a:t>
            </a:r>
            <a:r>
              <a:rPr sz="2600" spc="5" dirty="0">
                <a:latin typeface="Arial Black"/>
                <a:cs typeface="Arial Black"/>
              </a:rPr>
              <a:t> </a:t>
            </a:r>
            <a:r>
              <a:rPr sz="2600" spc="-5" dirty="0">
                <a:latin typeface="Arial Black"/>
                <a:cs typeface="Arial Black"/>
              </a:rPr>
              <a:t>or</a:t>
            </a:r>
            <a:r>
              <a:rPr sz="2600" spc="819" dirty="0">
                <a:latin typeface="Arial Black"/>
                <a:cs typeface="Arial Black"/>
              </a:rPr>
              <a:t> </a:t>
            </a:r>
            <a:r>
              <a:rPr sz="2600" spc="-5" dirty="0">
                <a:latin typeface="Arial Black"/>
                <a:cs typeface="Arial Black"/>
              </a:rPr>
              <a:t>the</a:t>
            </a:r>
            <a:r>
              <a:rPr sz="2600" spc="835" dirty="0">
                <a:latin typeface="Arial Black"/>
                <a:cs typeface="Arial Black"/>
              </a:rPr>
              <a:t> </a:t>
            </a:r>
            <a:r>
              <a:rPr sz="2600" dirty="0">
                <a:latin typeface="Arial Black"/>
                <a:cs typeface="Arial Black"/>
              </a:rPr>
              <a:t>European</a:t>
            </a:r>
            <a:r>
              <a:rPr sz="2600" spc="830" dirty="0">
                <a:latin typeface="Arial Black"/>
                <a:cs typeface="Arial Black"/>
              </a:rPr>
              <a:t> </a:t>
            </a:r>
            <a:r>
              <a:rPr sz="2600" spc="-20" dirty="0">
                <a:latin typeface="Arial Black"/>
                <a:cs typeface="Arial Black"/>
              </a:rPr>
              <a:t>Patent</a:t>
            </a:r>
            <a:r>
              <a:rPr sz="2600" spc="-5" dirty="0">
                <a:latin typeface="Arial Black"/>
                <a:cs typeface="Arial Black"/>
              </a:rPr>
              <a:t> </a:t>
            </a:r>
            <a:r>
              <a:rPr sz="2600" spc="5" dirty="0">
                <a:latin typeface="Arial Black"/>
                <a:cs typeface="Arial Black"/>
              </a:rPr>
              <a:t>Office</a:t>
            </a:r>
            <a:r>
              <a:rPr sz="2600" spc="835" dirty="0">
                <a:latin typeface="Arial Black"/>
                <a:cs typeface="Arial Black"/>
              </a:rPr>
              <a:t> </a:t>
            </a:r>
            <a:r>
              <a:rPr sz="2600" spc="-5" dirty="0">
                <a:latin typeface="Arial Black"/>
                <a:cs typeface="Arial Black"/>
              </a:rPr>
              <a:t>(EPO</a:t>
            </a:r>
            <a:r>
              <a:rPr sz="2600" spc="825" dirty="0">
                <a:latin typeface="Arial Black"/>
                <a:cs typeface="Arial Black"/>
              </a:rPr>
              <a:t> </a:t>
            </a:r>
            <a:r>
              <a:rPr sz="2600" dirty="0">
                <a:latin typeface="Arial Black"/>
                <a:cs typeface="Arial Black"/>
              </a:rPr>
              <a:t>– </a:t>
            </a:r>
            <a:r>
              <a:rPr sz="2600" spc="-860" dirty="0">
                <a:latin typeface="Arial Black"/>
                <a:cs typeface="Arial Black"/>
              </a:rPr>
              <a:t> </a:t>
            </a:r>
            <a:r>
              <a:rPr sz="2600" u="heavy" spc="-20" dirty="0">
                <a:uFill>
                  <a:solidFill>
                    <a:srgbClr val="0064FF"/>
                  </a:solidFill>
                </a:uFill>
                <a:latin typeface="Arial Black"/>
                <a:cs typeface="Arial Black"/>
              </a:rPr>
              <a:t>www.epo.org</a:t>
            </a:r>
            <a:r>
              <a:rPr sz="2600" spc="-20" dirty="0">
                <a:latin typeface="Arial Black"/>
                <a:cs typeface="Arial Black"/>
              </a:rPr>
              <a:t>).</a:t>
            </a:r>
            <a:endParaRPr sz="2600">
              <a:latin typeface="Arial Black"/>
              <a:cs typeface="Arial Black"/>
            </a:endParaRPr>
          </a:p>
          <a:p>
            <a:pPr marL="12700">
              <a:lnSpc>
                <a:spcPts val="3000"/>
              </a:lnSpc>
              <a:spcBef>
                <a:spcPts val="745"/>
              </a:spcBef>
            </a:pPr>
            <a:r>
              <a:rPr sz="2600" spc="-8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600" spc="-31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600" spc="15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2600" spc="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PCT</a:t>
            </a:r>
            <a:r>
              <a:rPr sz="2600" spc="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application</a:t>
            </a:r>
            <a:r>
              <a:rPr sz="26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process</a:t>
            </a:r>
            <a:r>
              <a:rPr sz="26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------</a:t>
            </a:r>
            <a:r>
              <a:rPr sz="2600" spc="-5" dirty="0">
                <a:latin typeface="Arial Black"/>
                <a:cs typeface="Arial Black"/>
              </a:rPr>
              <a:t>international</a:t>
            </a:r>
            <a:r>
              <a:rPr sz="2600" spc="-10" dirty="0">
                <a:latin typeface="Arial Black"/>
                <a:cs typeface="Arial Black"/>
              </a:rPr>
              <a:t> </a:t>
            </a:r>
            <a:r>
              <a:rPr sz="2600" spc="-5" dirty="0">
                <a:latin typeface="Arial Black"/>
                <a:cs typeface="Arial Black"/>
              </a:rPr>
              <a:t>search 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-----</a:t>
            </a:r>
            <a:endParaRPr sz="2600">
              <a:latin typeface="Arial Black"/>
              <a:cs typeface="Arial Black"/>
            </a:endParaRPr>
          </a:p>
          <a:p>
            <a:pPr marL="24765" marR="24130">
              <a:lnSpc>
                <a:spcPts val="2870"/>
              </a:lnSpc>
              <a:spcBef>
                <a:spcPts val="185"/>
              </a:spcBef>
              <a:tabLst>
                <a:tab pos="3269615" algn="l"/>
              </a:tabLst>
            </a:pP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---------applicant</a:t>
            </a:r>
            <a:r>
              <a:rPr sz="2600" spc="8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a	</a:t>
            </a:r>
            <a:r>
              <a:rPr sz="2600" spc="-10" dirty="0">
                <a:latin typeface="Arial Black"/>
                <a:cs typeface="Arial Black"/>
              </a:rPr>
              <a:t>possibility</a:t>
            </a:r>
            <a:r>
              <a:rPr sz="2600" spc="50" dirty="0">
                <a:latin typeface="Arial Black"/>
                <a:cs typeface="Arial Black"/>
              </a:rPr>
              <a:t> </a:t>
            </a:r>
            <a:r>
              <a:rPr sz="2600" spc="-10" dirty="0">
                <a:latin typeface="Arial Black"/>
                <a:cs typeface="Arial Black"/>
              </a:rPr>
              <a:t>to</a:t>
            </a:r>
            <a:r>
              <a:rPr sz="2600" spc="60" dirty="0">
                <a:latin typeface="Arial Black"/>
                <a:cs typeface="Arial Black"/>
              </a:rPr>
              <a:t> </a:t>
            </a:r>
            <a:r>
              <a:rPr sz="2600" dirty="0">
                <a:latin typeface="Arial Black"/>
                <a:cs typeface="Arial Black"/>
              </a:rPr>
              <a:t>see</a:t>
            </a:r>
            <a:r>
              <a:rPr sz="2600" spc="55" dirty="0">
                <a:latin typeface="Arial Black"/>
                <a:cs typeface="Arial Black"/>
              </a:rPr>
              <a:t> 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what</a:t>
            </a:r>
            <a:r>
              <a:rPr sz="2600" spc="7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5" dirty="0">
                <a:latin typeface="Arial Black"/>
                <a:cs typeface="Arial Black"/>
              </a:rPr>
              <a:t>option</a:t>
            </a:r>
            <a:r>
              <a:rPr sz="2600" spc="60" dirty="0">
                <a:latin typeface="Arial Black"/>
                <a:cs typeface="Arial Black"/>
              </a:rPr>
              <a:t> 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there</a:t>
            </a:r>
            <a:r>
              <a:rPr sz="2600" spc="7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is</a:t>
            </a:r>
            <a:r>
              <a:rPr sz="2600" spc="6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to </a:t>
            </a:r>
            <a:r>
              <a:rPr sz="2600" spc="-85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receive</a:t>
            </a:r>
            <a:r>
              <a:rPr sz="2600" spc="-5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600" spc="-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patent.</a:t>
            </a:r>
            <a:endParaRPr sz="2600">
              <a:latin typeface="Arial Black"/>
              <a:cs typeface="Arial Black"/>
            </a:endParaRPr>
          </a:p>
          <a:p>
            <a:pPr marL="24765" marR="21590" indent="-12700">
              <a:lnSpc>
                <a:spcPts val="2880"/>
              </a:lnSpc>
              <a:spcBef>
                <a:spcPts val="985"/>
              </a:spcBef>
            </a:pPr>
            <a:r>
              <a:rPr sz="2600" spc="-8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600" spc="-31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After</a:t>
            </a:r>
            <a:r>
              <a:rPr sz="2600" spc="16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20" dirty="0">
                <a:solidFill>
                  <a:srgbClr val="498EF1"/>
                </a:solidFill>
                <a:latin typeface="Arial Black"/>
                <a:cs typeface="Arial Black"/>
              </a:rPr>
              <a:t>that</a:t>
            </a:r>
            <a:r>
              <a:rPr sz="2600" spc="15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dirty="0">
                <a:latin typeface="Arial Black"/>
                <a:cs typeface="Arial Black"/>
              </a:rPr>
              <a:t>an</a:t>
            </a:r>
            <a:r>
              <a:rPr sz="2600" spc="155" dirty="0">
                <a:latin typeface="Arial Black"/>
                <a:cs typeface="Arial Black"/>
              </a:rPr>
              <a:t> </a:t>
            </a:r>
            <a:r>
              <a:rPr sz="2600" spc="-20" dirty="0">
                <a:latin typeface="Arial Black"/>
                <a:cs typeface="Arial Black"/>
              </a:rPr>
              <a:t>examination</a:t>
            </a:r>
            <a:r>
              <a:rPr sz="2600" spc="160" dirty="0">
                <a:latin typeface="Arial Black"/>
                <a:cs typeface="Arial Black"/>
              </a:rPr>
              <a:t> 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-------------</a:t>
            </a:r>
            <a:r>
              <a:rPr sz="2600" spc="-5" dirty="0">
                <a:latin typeface="Arial Black"/>
                <a:cs typeface="Arial Black"/>
              </a:rPr>
              <a:t>expert</a:t>
            </a:r>
            <a:r>
              <a:rPr sz="2600" spc="165" dirty="0">
                <a:latin typeface="Arial Black"/>
                <a:cs typeface="Arial Black"/>
              </a:rPr>
              <a:t> </a:t>
            </a:r>
            <a:r>
              <a:rPr sz="2600" spc="-10" dirty="0">
                <a:latin typeface="Arial Black"/>
                <a:cs typeface="Arial Black"/>
              </a:rPr>
              <a:t>-------------opinion </a:t>
            </a:r>
            <a:r>
              <a:rPr sz="2600" spc="-5" dirty="0">
                <a:latin typeface="Arial Black"/>
                <a:cs typeface="Arial Black"/>
              </a:rPr>
              <a:t> </a:t>
            </a:r>
            <a:r>
              <a:rPr sz="2600" dirty="0">
                <a:latin typeface="Arial Black"/>
                <a:cs typeface="Arial Black"/>
              </a:rPr>
              <a:t>of</a:t>
            </a:r>
            <a:r>
              <a:rPr sz="2600" spc="114" dirty="0">
                <a:latin typeface="Arial Black"/>
                <a:cs typeface="Arial Black"/>
              </a:rPr>
              <a:t> </a:t>
            </a:r>
            <a:r>
              <a:rPr sz="2600" dirty="0">
                <a:latin typeface="Arial Black"/>
                <a:cs typeface="Arial Black"/>
              </a:rPr>
              <a:t>the</a:t>
            </a:r>
            <a:r>
              <a:rPr sz="2600" spc="-25" dirty="0">
                <a:latin typeface="Arial Black"/>
                <a:cs typeface="Arial Black"/>
              </a:rPr>
              <a:t> </a:t>
            </a:r>
            <a:r>
              <a:rPr sz="2600" spc="-5" dirty="0">
                <a:latin typeface="Arial Black"/>
                <a:cs typeface="Arial Black"/>
              </a:rPr>
              <a:t>possibility</a:t>
            </a:r>
            <a:r>
              <a:rPr sz="2600" spc="-60" dirty="0">
                <a:latin typeface="Arial Black"/>
                <a:cs typeface="Arial Black"/>
              </a:rPr>
              <a:t> 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to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receive</a:t>
            </a:r>
            <a:r>
              <a:rPr sz="2600" spc="-5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2600" spc="-4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patent.</a:t>
            </a:r>
            <a:endParaRPr sz="2600">
              <a:latin typeface="Arial Black"/>
              <a:cs typeface="Arial Black"/>
            </a:endParaRPr>
          </a:p>
          <a:p>
            <a:pPr marL="24765" marR="20955" indent="-12700">
              <a:lnSpc>
                <a:spcPts val="2870"/>
              </a:lnSpc>
              <a:spcBef>
                <a:spcPts val="990"/>
              </a:spcBef>
              <a:tabLst>
                <a:tab pos="1251585" algn="l"/>
                <a:tab pos="3981450" algn="l"/>
                <a:tab pos="5273675" algn="l"/>
                <a:tab pos="8529955" algn="l"/>
                <a:tab pos="9159240" algn="l"/>
              </a:tabLst>
            </a:pPr>
            <a:r>
              <a:rPr sz="2600" spc="-280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600" spc="-31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498EF1"/>
                </a:solidFill>
                <a:latin typeface="Arial Black"/>
                <a:cs typeface="Arial Black"/>
              </a:rPr>
              <a:t>T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h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e	</a:t>
            </a:r>
            <a:r>
              <a:rPr sz="2600" spc="-20" dirty="0">
                <a:latin typeface="Arial Black"/>
                <a:cs typeface="Arial Black"/>
              </a:rPr>
              <a:t>i</a:t>
            </a:r>
            <a:r>
              <a:rPr sz="2600" spc="-10" dirty="0">
                <a:latin typeface="Arial Black"/>
                <a:cs typeface="Arial Black"/>
              </a:rPr>
              <a:t>n</a:t>
            </a:r>
            <a:r>
              <a:rPr sz="2600" spc="-20" dirty="0">
                <a:latin typeface="Arial Black"/>
                <a:cs typeface="Arial Black"/>
              </a:rPr>
              <a:t>t</a:t>
            </a:r>
            <a:r>
              <a:rPr sz="2600" dirty="0">
                <a:latin typeface="Arial Black"/>
                <a:cs typeface="Arial Black"/>
              </a:rPr>
              <a:t>e</a:t>
            </a:r>
            <a:r>
              <a:rPr sz="2600" spc="114" dirty="0">
                <a:latin typeface="Arial Black"/>
                <a:cs typeface="Arial Black"/>
              </a:rPr>
              <a:t>r</a:t>
            </a:r>
            <a:r>
              <a:rPr sz="2600" dirty="0">
                <a:latin typeface="Arial Black"/>
                <a:cs typeface="Arial Black"/>
              </a:rPr>
              <a:t>n</a:t>
            </a:r>
            <a:r>
              <a:rPr sz="2600" spc="-55" dirty="0">
                <a:latin typeface="Arial Black"/>
                <a:cs typeface="Arial Black"/>
              </a:rPr>
              <a:t>a</a:t>
            </a:r>
            <a:r>
              <a:rPr sz="2600" spc="-20" dirty="0">
                <a:latin typeface="Arial Black"/>
                <a:cs typeface="Arial Black"/>
              </a:rPr>
              <a:t>t</a:t>
            </a:r>
            <a:r>
              <a:rPr sz="2600" dirty="0">
                <a:latin typeface="Arial Black"/>
                <a:cs typeface="Arial Black"/>
              </a:rPr>
              <a:t>i</a:t>
            </a:r>
            <a:r>
              <a:rPr sz="2600" spc="-15" dirty="0">
                <a:latin typeface="Arial Black"/>
                <a:cs typeface="Arial Black"/>
              </a:rPr>
              <a:t>o</a:t>
            </a:r>
            <a:r>
              <a:rPr sz="2600" spc="-10" dirty="0">
                <a:latin typeface="Arial Black"/>
                <a:cs typeface="Arial Black"/>
              </a:rPr>
              <a:t>n</a:t>
            </a:r>
            <a:r>
              <a:rPr sz="2600" dirty="0">
                <a:latin typeface="Arial Black"/>
                <a:cs typeface="Arial Black"/>
              </a:rPr>
              <a:t>al	phase	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-</a:t>
            </a:r>
            <a:r>
              <a:rPr sz="2600" spc="-20" dirty="0">
                <a:solidFill>
                  <a:srgbClr val="498EF1"/>
                </a:solidFill>
                <a:latin typeface="Arial Black"/>
                <a:cs typeface="Arial Black"/>
              </a:rPr>
              <a:t>-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-</a:t>
            </a:r>
            <a:r>
              <a:rPr sz="2600" spc="-20" dirty="0">
                <a:solidFill>
                  <a:srgbClr val="498EF1"/>
                </a:solidFill>
                <a:latin typeface="Arial Black"/>
                <a:cs typeface="Arial Black"/>
              </a:rPr>
              <a:t>-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-</a:t>
            </a:r>
            <a:r>
              <a:rPr sz="2600" spc="-20" dirty="0">
                <a:solidFill>
                  <a:srgbClr val="498EF1"/>
                </a:solidFill>
                <a:latin typeface="Arial Black"/>
                <a:cs typeface="Arial Black"/>
              </a:rPr>
              <a:t>---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-</a:t>
            </a:r>
            <a:r>
              <a:rPr sz="2600" spc="-20" dirty="0">
                <a:solidFill>
                  <a:srgbClr val="498EF1"/>
                </a:solidFill>
                <a:latin typeface="Arial Black"/>
                <a:cs typeface="Arial Black"/>
              </a:rPr>
              <a:t>-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-</a:t>
            </a:r>
            <a:r>
              <a:rPr sz="2600" spc="-20" dirty="0">
                <a:solidFill>
                  <a:srgbClr val="498EF1"/>
                </a:solidFill>
                <a:latin typeface="Arial Black"/>
                <a:cs typeface="Arial Black"/>
              </a:rPr>
              <a:t>-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-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-</a:t>
            </a:r>
            <a:r>
              <a:rPr sz="2600" spc="-70" dirty="0">
                <a:solidFill>
                  <a:srgbClr val="498EF1"/>
                </a:solidFill>
                <a:latin typeface="Arial Black"/>
                <a:cs typeface="Arial Black"/>
              </a:rPr>
              <a:t>f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o</a:t>
            </a:r>
            <a:r>
              <a:rPr sz="2600" spc="-15" dirty="0">
                <a:solidFill>
                  <a:srgbClr val="498EF1"/>
                </a:solidFill>
                <a:latin typeface="Arial Black"/>
                <a:cs typeface="Arial Black"/>
              </a:rPr>
              <a:t>l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l</a:t>
            </a:r>
            <a:r>
              <a:rPr sz="2600" spc="-60" dirty="0">
                <a:solidFill>
                  <a:srgbClr val="498EF1"/>
                </a:solidFill>
                <a:latin typeface="Arial Black"/>
                <a:cs typeface="Arial Black"/>
              </a:rPr>
              <a:t>o</a:t>
            </a:r>
            <a:r>
              <a:rPr sz="2600" spc="-35" dirty="0">
                <a:solidFill>
                  <a:srgbClr val="498EF1"/>
                </a:solidFill>
                <a:latin typeface="Arial Black"/>
                <a:cs typeface="Arial Black"/>
              </a:rPr>
              <a:t>w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e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d	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b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y	</a:t>
            </a:r>
            <a:r>
              <a:rPr sz="2600" dirty="0">
                <a:latin typeface="Arial Black"/>
                <a:cs typeface="Arial Black"/>
              </a:rPr>
              <a:t>n</a:t>
            </a:r>
            <a:r>
              <a:rPr sz="2600" spc="-55" dirty="0">
                <a:latin typeface="Arial Black"/>
                <a:cs typeface="Arial Black"/>
              </a:rPr>
              <a:t>a</a:t>
            </a:r>
            <a:r>
              <a:rPr sz="2600" dirty="0">
                <a:latin typeface="Arial Black"/>
                <a:cs typeface="Arial Black"/>
              </a:rPr>
              <a:t>t</a:t>
            </a:r>
            <a:r>
              <a:rPr sz="2600" spc="-20" dirty="0">
                <a:latin typeface="Arial Black"/>
                <a:cs typeface="Arial Black"/>
              </a:rPr>
              <a:t>i</a:t>
            </a:r>
            <a:r>
              <a:rPr sz="2600" spc="-10" dirty="0">
                <a:latin typeface="Arial Black"/>
                <a:cs typeface="Arial Black"/>
              </a:rPr>
              <a:t>o</a:t>
            </a:r>
            <a:r>
              <a:rPr sz="2600" dirty="0">
                <a:latin typeface="Arial Black"/>
                <a:cs typeface="Arial Black"/>
              </a:rPr>
              <a:t>nal  phases</a:t>
            </a:r>
            <a:r>
              <a:rPr sz="2600" spc="-45" dirty="0">
                <a:latin typeface="Arial Black"/>
                <a:cs typeface="Arial Black"/>
              </a:rPr>
              <a:t> </a:t>
            </a:r>
            <a:r>
              <a:rPr sz="2600" spc="-10" dirty="0">
                <a:solidFill>
                  <a:srgbClr val="498EF1"/>
                </a:solidFill>
                <a:latin typeface="Arial Black"/>
                <a:cs typeface="Arial Black"/>
              </a:rPr>
              <a:t>in</a:t>
            </a:r>
            <a:r>
              <a:rPr sz="2600" spc="-3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2600" spc="-4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countries</a:t>
            </a:r>
            <a:r>
              <a:rPr sz="2600" spc="-4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15" dirty="0">
                <a:solidFill>
                  <a:srgbClr val="498EF1"/>
                </a:solidFill>
                <a:latin typeface="Arial Black"/>
                <a:cs typeface="Arial Black"/>
              </a:rPr>
              <a:t>where</a:t>
            </a:r>
            <a:r>
              <a:rPr sz="2600" spc="-4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2600" spc="-4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spc="-5" dirty="0">
                <a:solidFill>
                  <a:srgbClr val="498EF1"/>
                </a:solidFill>
                <a:latin typeface="Arial Black"/>
                <a:cs typeface="Arial Black"/>
              </a:rPr>
              <a:t>patent</a:t>
            </a:r>
            <a:r>
              <a:rPr sz="2600" spc="-5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is</a:t>
            </a:r>
            <a:r>
              <a:rPr sz="2600" spc="-4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600" dirty="0">
                <a:solidFill>
                  <a:srgbClr val="498EF1"/>
                </a:solidFill>
                <a:latin typeface="Arial Black"/>
                <a:cs typeface="Arial Black"/>
              </a:rPr>
              <a:t>sought.</a:t>
            </a:r>
            <a:endParaRPr sz="26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1278" y="77165"/>
            <a:ext cx="47948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Patent</a:t>
            </a:r>
            <a:r>
              <a:rPr spc="-50" dirty="0"/>
              <a:t> </a:t>
            </a:r>
            <a:r>
              <a:rPr spc="-15" dirty="0"/>
              <a:t>protection</a:t>
            </a:r>
            <a:r>
              <a:rPr spc="-35" dirty="0"/>
              <a:t> </a:t>
            </a:r>
            <a:r>
              <a:rPr spc="-10" dirty="0"/>
              <a:t>abroad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63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Intellectual</a:t>
            </a:r>
            <a:r>
              <a:rPr spc="-50" dirty="0"/>
              <a:t> </a:t>
            </a:r>
            <a:r>
              <a:rPr spc="-20" dirty="0"/>
              <a:t>property</a:t>
            </a:r>
            <a:r>
              <a:rPr spc="-45" dirty="0"/>
              <a:t> </a:t>
            </a:r>
            <a:r>
              <a:rPr spc="-10" dirty="0"/>
              <a:t>rights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9852" y="670305"/>
            <a:ext cx="8829675" cy="155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7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200" spc="16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 World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Intellectual</a:t>
            </a:r>
            <a:r>
              <a:rPr sz="2200" spc="-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10" dirty="0">
                <a:solidFill>
                  <a:srgbClr val="498EF1"/>
                </a:solidFill>
                <a:latin typeface="Arial Black"/>
                <a:cs typeface="Arial Black"/>
              </a:rPr>
              <a:t>Property</a:t>
            </a:r>
            <a:r>
              <a:rPr sz="2200" spc="-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Organization</a:t>
            </a:r>
            <a:r>
              <a:rPr sz="2200" spc="-4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20" dirty="0">
                <a:solidFill>
                  <a:srgbClr val="498EF1"/>
                </a:solidFill>
                <a:latin typeface="Arial Black"/>
                <a:cs typeface="Arial Black"/>
              </a:rPr>
              <a:t>(WIPO)</a:t>
            </a:r>
            <a:endParaRPr sz="22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050"/>
              </a:spcBef>
            </a:pP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defines</a:t>
            </a:r>
            <a:endParaRPr sz="22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065"/>
              </a:spcBef>
              <a:tabLst>
                <a:tab pos="1993900" algn="l"/>
                <a:tab pos="3531870" algn="l"/>
                <a:tab pos="4295140" algn="l"/>
                <a:tab pos="4888230" algn="l"/>
                <a:tab pos="6702425" algn="l"/>
                <a:tab pos="7247890" algn="l"/>
                <a:tab pos="7979409" algn="l"/>
              </a:tabLst>
            </a:pPr>
            <a:r>
              <a:rPr sz="2200" spc="-10" dirty="0">
                <a:solidFill>
                  <a:srgbClr val="00AF50"/>
                </a:solidFill>
                <a:latin typeface="Arial Black"/>
                <a:cs typeface="Arial Black"/>
              </a:rPr>
              <a:t>In</a:t>
            </a:r>
            <a:r>
              <a:rPr sz="2200" spc="-30" dirty="0">
                <a:solidFill>
                  <a:srgbClr val="00AF50"/>
                </a:solidFill>
                <a:latin typeface="Arial Black"/>
                <a:cs typeface="Arial Black"/>
              </a:rPr>
              <a:t>t</a:t>
            </a:r>
            <a:r>
              <a:rPr sz="2200" spc="-5" dirty="0">
                <a:solidFill>
                  <a:srgbClr val="00AF50"/>
                </a:solidFill>
                <a:latin typeface="Arial Black"/>
                <a:cs typeface="Arial Black"/>
              </a:rPr>
              <a:t>ell</a:t>
            </a:r>
            <a:r>
              <a:rPr sz="2200" spc="-25" dirty="0">
                <a:solidFill>
                  <a:srgbClr val="00AF50"/>
                </a:solidFill>
                <a:latin typeface="Arial Black"/>
                <a:cs typeface="Arial Black"/>
              </a:rPr>
              <a:t>e</a:t>
            </a:r>
            <a:r>
              <a:rPr sz="2200" spc="-5" dirty="0">
                <a:solidFill>
                  <a:srgbClr val="00AF50"/>
                </a:solidFill>
                <a:latin typeface="Arial Black"/>
                <a:cs typeface="Arial Black"/>
              </a:rPr>
              <a:t>c</a:t>
            </a:r>
            <a:r>
              <a:rPr sz="2200" spc="-25" dirty="0">
                <a:solidFill>
                  <a:srgbClr val="00AF50"/>
                </a:solidFill>
                <a:latin typeface="Arial Black"/>
                <a:cs typeface="Arial Black"/>
              </a:rPr>
              <a:t>tu</a:t>
            </a:r>
            <a:r>
              <a:rPr sz="2200" spc="-5" dirty="0">
                <a:solidFill>
                  <a:srgbClr val="00AF50"/>
                </a:solidFill>
                <a:latin typeface="Arial Black"/>
                <a:cs typeface="Arial Black"/>
              </a:rPr>
              <a:t>al</a:t>
            </a:r>
            <a:r>
              <a:rPr sz="2200" dirty="0">
                <a:solidFill>
                  <a:srgbClr val="00AF50"/>
                </a:solidFill>
                <a:latin typeface="Arial Black"/>
                <a:cs typeface="Arial Black"/>
              </a:rPr>
              <a:t>	</a:t>
            </a:r>
            <a:r>
              <a:rPr sz="2200" spc="-5" dirty="0">
                <a:solidFill>
                  <a:srgbClr val="00AF50"/>
                </a:solidFill>
                <a:latin typeface="Arial Black"/>
                <a:cs typeface="Arial Black"/>
              </a:rPr>
              <a:t>p</a:t>
            </a:r>
            <a:r>
              <a:rPr sz="2200" spc="10" dirty="0">
                <a:solidFill>
                  <a:srgbClr val="00AF50"/>
                </a:solidFill>
                <a:latin typeface="Arial Black"/>
                <a:cs typeface="Arial Black"/>
              </a:rPr>
              <a:t>r</a:t>
            </a:r>
            <a:r>
              <a:rPr sz="2200" spc="-5" dirty="0">
                <a:solidFill>
                  <a:srgbClr val="00AF50"/>
                </a:solidFill>
                <a:latin typeface="Arial Black"/>
                <a:cs typeface="Arial Black"/>
              </a:rPr>
              <a:t>o</a:t>
            </a:r>
            <a:r>
              <a:rPr sz="2200" spc="-10" dirty="0">
                <a:solidFill>
                  <a:srgbClr val="00AF50"/>
                </a:solidFill>
                <a:latin typeface="Arial Black"/>
                <a:cs typeface="Arial Black"/>
              </a:rPr>
              <a:t>p</a:t>
            </a:r>
            <a:r>
              <a:rPr sz="2200" spc="-5" dirty="0">
                <a:solidFill>
                  <a:srgbClr val="00AF50"/>
                </a:solidFill>
                <a:latin typeface="Arial Black"/>
                <a:cs typeface="Arial Black"/>
              </a:rPr>
              <a:t>e</a:t>
            </a:r>
            <a:r>
              <a:rPr sz="2200" spc="80" dirty="0">
                <a:solidFill>
                  <a:srgbClr val="00AF50"/>
                </a:solidFill>
                <a:latin typeface="Arial Black"/>
                <a:cs typeface="Arial Black"/>
              </a:rPr>
              <a:t>r</a:t>
            </a:r>
            <a:r>
              <a:rPr sz="2200" spc="-5" dirty="0">
                <a:solidFill>
                  <a:srgbClr val="00AF50"/>
                </a:solidFill>
                <a:latin typeface="Arial Black"/>
                <a:cs typeface="Arial Black"/>
              </a:rPr>
              <a:t>ty</a:t>
            </a:r>
            <a:r>
              <a:rPr sz="2200" dirty="0">
                <a:solidFill>
                  <a:srgbClr val="00AF50"/>
                </a:solidFill>
                <a:latin typeface="Arial Black"/>
                <a:cs typeface="Arial Black"/>
              </a:rPr>
              <a:t>	</a:t>
            </a:r>
            <a:r>
              <a:rPr sz="2200" spc="-10" dirty="0">
                <a:solidFill>
                  <a:srgbClr val="00AF50"/>
                </a:solidFill>
                <a:latin typeface="Arial Black"/>
                <a:cs typeface="Arial Black"/>
              </a:rPr>
              <a:t>(IP</a:t>
            </a:r>
            <a:r>
              <a:rPr sz="2200" spc="-5" dirty="0">
                <a:solidFill>
                  <a:srgbClr val="00AF50"/>
                </a:solidFill>
                <a:latin typeface="Arial Black"/>
                <a:cs typeface="Arial Black"/>
              </a:rPr>
              <a:t>)</a:t>
            </a:r>
            <a:r>
              <a:rPr sz="2200" dirty="0">
                <a:solidFill>
                  <a:srgbClr val="00AF50"/>
                </a:solidFill>
                <a:latin typeface="Arial Black"/>
                <a:cs typeface="Arial Black"/>
              </a:rPr>
              <a:t>	</a:t>
            </a:r>
            <a:r>
              <a:rPr sz="2200" spc="-20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s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“c</a:t>
            </a:r>
            <a:r>
              <a:rPr sz="2200" spc="10" dirty="0">
                <a:solidFill>
                  <a:srgbClr val="498EF1"/>
                </a:solidFill>
                <a:latin typeface="Arial Black"/>
                <a:cs typeface="Arial Black"/>
              </a:rPr>
              <a:t>r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e</a:t>
            </a:r>
            <a:r>
              <a:rPr sz="2200" spc="-60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t</a:t>
            </a:r>
            <a:r>
              <a:rPr sz="2200" spc="-25" dirty="0">
                <a:solidFill>
                  <a:srgbClr val="498EF1"/>
                </a:solidFill>
                <a:latin typeface="Arial Black"/>
                <a:cs typeface="Arial Black"/>
              </a:rPr>
              <a:t>i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ons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2200" spc="-20" dirty="0">
                <a:solidFill>
                  <a:srgbClr val="498EF1"/>
                </a:solidFill>
                <a:latin typeface="Arial Black"/>
                <a:cs typeface="Arial Black"/>
              </a:rPr>
              <a:t>o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f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2200" spc="-25" dirty="0">
                <a:solidFill>
                  <a:srgbClr val="498EF1"/>
                </a:solidFill>
                <a:latin typeface="Arial Black"/>
                <a:cs typeface="Arial Black"/>
              </a:rPr>
              <a:t>t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he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min</a:t>
            </a:r>
            <a:r>
              <a:rPr sz="2200" spc="-15" dirty="0">
                <a:solidFill>
                  <a:srgbClr val="498EF1"/>
                </a:solidFill>
                <a:latin typeface="Arial Black"/>
                <a:cs typeface="Arial Black"/>
              </a:rPr>
              <a:t>d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: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49916" y="1863293"/>
            <a:ext cx="16808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498EF1"/>
                </a:solidFill>
                <a:latin typeface="Arial Black"/>
                <a:cs typeface="Arial Black"/>
              </a:rPr>
              <a:t>inventions,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9852" y="2198649"/>
            <a:ext cx="10723880" cy="4288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40000"/>
              </a:lnSpc>
              <a:spcBef>
                <a:spcPts val="100"/>
              </a:spcBef>
            </a:pPr>
            <a:r>
              <a:rPr sz="2200" spc="10" dirty="0">
                <a:solidFill>
                  <a:srgbClr val="498EF1"/>
                </a:solidFill>
                <a:latin typeface="Arial Black"/>
                <a:cs typeface="Arial Black"/>
              </a:rPr>
              <a:t>literary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and </a:t>
            </a:r>
            <a:r>
              <a:rPr sz="2200" spc="5" dirty="0">
                <a:solidFill>
                  <a:srgbClr val="498EF1"/>
                </a:solidFill>
                <a:latin typeface="Arial Black"/>
                <a:cs typeface="Arial Black"/>
              </a:rPr>
              <a:t>artistic 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works,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and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 symbols,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names,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images,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and designs </a:t>
            </a:r>
            <a:r>
              <a:rPr sz="2200" spc="-7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used</a:t>
            </a:r>
            <a:r>
              <a:rPr sz="22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in</a:t>
            </a:r>
            <a:r>
              <a:rPr sz="2200" spc="-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commerce.”</a:t>
            </a:r>
            <a:endParaRPr sz="2200">
              <a:latin typeface="Arial Black"/>
              <a:cs typeface="Arial Black"/>
            </a:endParaRPr>
          </a:p>
          <a:p>
            <a:pPr marL="12700" marR="5080" algn="just">
              <a:lnSpc>
                <a:spcPct val="140000"/>
              </a:lnSpc>
              <a:spcBef>
                <a:spcPts val="994"/>
              </a:spcBef>
            </a:pP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More </a:t>
            </a:r>
            <a:r>
              <a:rPr sz="2200" spc="-20" dirty="0">
                <a:solidFill>
                  <a:srgbClr val="498EF1"/>
                </a:solidFill>
                <a:latin typeface="Arial Black"/>
                <a:cs typeface="Arial Black"/>
              </a:rPr>
              <a:t>specifically,</a:t>
            </a:r>
            <a:r>
              <a:rPr sz="2200" spc="-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10" dirty="0">
                <a:solidFill>
                  <a:srgbClr val="00AF50"/>
                </a:solidFill>
                <a:latin typeface="Arial Black"/>
                <a:cs typeface="Arial Black"/>
              </a:rPr>
              <a:t>intellectual </a:t>
            </a:r>
            <a:r>
              <a:rPr sz="2200" spc="5" dirty="0">
                <a:solidFill>
                  <a:srgbClr val="00AF50"/>
                </a:solidFill>
                <a:latin typeface="Arial Black"/>
                <a:cs typeface="Arial Black"/>
              </a:rPr>
              <a:t>property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refers </a:t>
            </a:r>
            <a:r>
              <a:rPr sz="2200" spc="-15" dirty="0">
                <a:solidFill>
                  <a:srgbClr val="498EF1"/>
                </a:solidFill>
                <a:latin typeface="Arial Black"/>
                <a:cs typeface="Arial Black"/>
              </a:rPr>
              <a:t>to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a broad </a:t>
            </a:r>
            <a:r>
              <a:rPr sz="2200" spc="-10" dirty="0">
                <a:solidFill>
                  <a:srgbClr val="00AF50"/>
                </a:solidFill>
                <a:latin typeface="Arial Black"/>
                <a:cs typeface="Arial Black"/>
              </a:rPr>
              <a:t>collection </a:t>
            </a:r>
            <a:r>
              <a:rPr sz="2200" spc="-20" dirty="0">
                <a:solidFill>
                  <a:srgbClr val="00AF50"/>
                </a:solidFill>
                <a:latin typeface="Arial Black"/>
                <a:cs typeface="Arial Black"/>
              </a:rPr>
              <a:t>of </a:t>
            </a:r>
            <a:r>
              <a:rPr sz="2200" spc="-15" dirty="0">
                <a:solidFill>
                  <a:srgbClr val="00AF50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00AF50"/>
                </a:solidFill>
                <a:latin typeface="Arial Black"/>
                <a:cs typeface="Arial Black"/>
              </a:rPr>
              <a:t>rights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relating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to </a:t>
            </a:r>
            <a:r>
              <a:rPr sz="2200" spc="-25" dirty="0">
                <a:solidFill>
                  <a:srgbClr val="498EF1"/>
                </a:solidFill>
                <a:latin typeface="Arial Black"/>
                <a:cs typeface="Arial Black"/>
              </a:rPr>
              <a:t>such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matters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as 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works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of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 authorship,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which </a:t>
            </a:r>
            <a:r>
              <a:rPr sz="2200" spc="5" dirty="0">
                <a:solidFill>
                  <a:srgbClr val="498EF1"/>
                </a:solidFill>
                <a:latin typeface="Arial Black"/>
                <a:cs typeface="Arial Black"/>
              </a:rPr>
              <a:t>are </a:t>
            </a:r>
            <a:r>
              <a:rPr sz="2200" spc="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protected</a:t>
            </a:r>
            <a:r>
              <a:rPr sz="2200" spc="-5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under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copyright</a:t>
            </a:r>
            <a:r>
              <a:rPr sz="2200" spc="-4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law;</a:t>
            </a:r>
            <a:endParaRPr sz="22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050"/>
              </a:spcBef>
            </a:pPr>
            <a:r>
              <a:rPr sz="2200" spc="-15" dirty="0">
                <a:solidFill>
                  <a:srgbClr val="498EF1"/>
                </a:solidFill>
                <a:latin typeface="Arial Black"/>
                <a:cs typeface="Arial Black"/>
              </a:rPr>
              <a:t>--inventions,</a:t>
            </a:r>
            <a:r>
              <a:rPr sz="22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which</a:t>
            </a:r>
            <a:r>
              <a:rPr sz="2200" spc="-3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are</a:t>
            </a:r>
            <a:r>
              <a:rPr sz="2200" spc="-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protected</a:t>
            </a:r>
            <a:r>
              <a:rPr sz="2200" spc="-7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under</a:t>
            </a:r>
            <a:r>
              <a:rPr sz="22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patent</a:t>
            </a:r>
            <a:r>
              <a:rPr sz="2200" spc="-4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law;</a:t>
            </a:r>
            <a:endParaRPr sz="22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070"/>
              </a:spcBef>
              <a:tabLst>
                <a:tab pos="5147310" algn="l"/>
              </a:tabLst>
            </a:pPr>
            <a:r>
              <a:rPr sz="2200" spc="5" dirty="0">
                <a:solidFill>
                  <a:srgbClr val="498EF1"/>
                </a:solidFill>
                <a:latin typeface="Arial Black"/>
                <a:cs typeface="Arial Black"/>
              </a:rPr>
              <a:t>---marks,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which</a:t>
            </a:r>
            <a:r>
              <a:rPr sz="2200" spc="-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5" dirty="0">
                <a:solidFill>
                  <a:srgbClr val="498EF1"/>
                </a:solidFill>
                <a:latin typeface="Arial Black"/>
                <a:cs typeface="Arial Black"/>
              </a:rPr>
              <a:t>are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 protected</a:t>
            </a:r>
            <a:r>
              <a:rPr sz="22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by	</a:t>
            </a:r>
            <a:r>
              <a:rPr sz="2200" spc="5" dirty="0">
                <a:solidFill>
                  <a:srgbClr val="498EF1"/>
                </a:solidFill>
                <a:latin typeface="Arial Black"/>
                <a:cs typeface="Arial Black"/>
              </a:rPr>
              <a:t>trademark</a:t>
            </a:r>
            <a:r>
              <a:rPr sz="2200" spc="-7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law;</a:t>
            </a:r>
            <a:endParaRPr sz="22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050"/>
              </a:spcBef>
            </a:pP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--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as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well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15" dirty="0">
                <a:solidFill>
                  <a:srgbClr val="498EF1"/>
                </a:solidFill>
                <a:latin typeface="Arial Black"/>
                <a:cs typeface="Arial Black"/>
              </a:rPr>
              <a:t>as 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trade</a:t>
            </a:r>
            <a:r>
              <a:rPr sz="2200" spc="-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dirty="0">
                <a:solidFill>
                  <a:srgbClr val="498EF1"/>
                </a:solidFill>
                <a:latin typeface="Arial Black"/>
                <a:cs typeface="Arial Black"/>
              </a:rPr>
              <a:t>secrets,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designs</a:t>
            </a:r>
            <a:r>
              <a:rPr sz="2200" spc="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10" dirty="0">
                <a:solidFill>
                  <a:srgbClr val="498EF1"/>
                </a:solidFill>
                <a:latin typeface="Arial Black"/>
                <a:cs typeface="Arial Black"/>
              </a:rPr>
              <a:t>and</a:t>
            </a:r>
            <a:r>
              <a:rPr sz="2200" spc="-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other</a:t>
            </a:r>
            <a:r>
              <a:rPr sz="22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related</a:t>
            </a:r>
            <a:r>
              <a:rPr sz="2200" spc="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200" spc="-5" dirty="0">
                <a:solidFill>
                  <a:srgbClr val="498EF1"/>
                </a:solidFill>
                <a:latin typeface="Arial Black"/>
                <a:cs typeface="Arial Black"/>
              </a:rPr>
              <a:t>rights.</a:t>
            </a:r>
            <a:endParaRPr sz="2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1319" y="103758"/>
            <a:ext cx="64268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Application</a:t>
            </a:r>
            <a:r>
              <a:rPr sz="3200" spc="-50" dirty="0"/>
              <a:t> </a:t>
            </a:r>
            <a:r>
              <a:rPr sz="3200" spc="-20" dirty="0"/>
              <a:t>for</a:t>
            </a:r>
            <a:r>
              <a:rPr sz="3200" spc="-5" dirty="0"/>
              <a:t> </a:t>
            </a:r>
            <a:r>
              <a:rPr sz="3200" spc="-10" dirty="0"/>
              <a:t>European</a:t>
            </a:r>
            <a:r>
              <a:rPr sz="3200" spc="-65" dirty="0"/>
              <a:t> </a:t>
            </a:r>
            <a:r>
              <a:rPr sz="3200" spc="-30" dirty="0"/>
              <a:t>Patent</a:t>
            </a:r>
            <a:r>
              <a:rPr sz="3200" spc="-35" dirty="0"/>
              <a:t> </a:t>
            </a:r>
            <a:r>
              <a:rPr sz="3200" dirty="0"/>
              <a:t>– EPC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292097" y="763905"/>
            <a:ext cx="10136505" cy="3780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715" indent="-342900" algn="just">
              <a:lnSpc>
                <a:spcPct val="100000"/>
              </a:lnSpc>
              <a:spcBef>
                <a:spcPts val="105"/>
              </a:spcBef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-6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498EF1"/>
                </a:solidFill>
                <a:latin typeface="Arial Black"/>
                <a:cs typeface="Arial Black"/>
              </a:rPr>
              <a:t>The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European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patent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 is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based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on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20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European</a:t>
            </a:r>
            <a:r>
              <a:rPr sz="2000" spc="66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Patent</a:t>
            </a:r>
            <a:r>
              <a:rPr sz="2000" spc="6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Convention,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15" dirty="0">
                <a:solidFill>
                  <a:srgbClr val="498EF1"/>
                </a:solidFill>
                <a:latin typeface="Arial Black"/>
                <a:cs typeface="Arial Black"/>
              </a:rPr>
              <a:t>EPC,</a:t>
            </a:r>
            <a:r>
              <a:rPr sz="2000" spc="-6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which</a:t>
            </a:r>
            <a:r>
              <a:rPr sz="20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came</a:t>
            </a:r>
            <a:r>
              <a:rPr sz="2000" spc="-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into</a:t>
            </a:r>
            <a:r>
              <a:rPr sz="2000" spc="63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force</a:t>
            </a:r>
            <a:r>
              <a:rPr sz="2000" spc="-4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in</a:t>
            </a:r>
            <a:r>
              <a:rPr sz="2000" spc="-4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1977.</a:t>
            </a:r>
            <a:endParaRPr sz="2000">
              <a:latin typeface="Arial Black"/>
              <a:cs typeface="Arial Black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995"/>
              </a:spcBef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-6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498EF1"/>
                </a:solidFill>
                <a:latin typeface="Arial Black"/>
                <a:cs typeface="Arial Black"/>
              </a:rPr>
              <a:t>So</a:t>
            </a:r>
            <a:r>
              <a:rPr sz="2000" spc="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far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36</a:t>
            </a:r>
            <a:r>
              <a:rPr sz="20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states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30" dirty="0">
                <a:solidFill>
                  <a:srgbClr val="498EF1"/>
                </a:solidFill>
                <a:latin typeface="Arial Black"/>
                <a:cs typeface="Arial Black"/>
              </a:rPr>
              <a:t>have</a:t>
            </a:r>
            <a:r>
              <a:rPr sz="2000" spc="-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become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10" dirty="0">
                <a:solidFill>
                  <a:srgbClr val="498EF1"/>
                </a:solidFill>
                <a:latin typeface="Arial Black"/>
                <a:cs typeface="Arial Black"/>
              </a:rPr>
              <a:t>parties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to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 the</a:t>
            </a:r>
            <a:r>
              <a:rPr sz="2000" spc="65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Convention</a:t>
            </a:r>
            <a:r>
              <a:rPr sz="2000" spc="6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and</a:t>
            </a:r>
            <a:r>
              <a:rPr sz="2000" spc="65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four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states </a:t>
            </a:r>
            <a:r>
              <a:rPr sz="2000" spc="-30" dirty="0">
                <a:solidFill>
                  <a:srgbClr val="498EF1"/>
                </a:solidFill>
                <a:latin typeface="Arial Black"/>
                <a:cs typeface="Arial Black"/>
              </a:rPr>
              <a:t>have</a:t>
            </a:r>
            <a:r>
              <a:rPr sz="2000" spc="-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made a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separate </a:t>
            </a:r>
            <a:r>
              <a:rPr sz="2000" spc="5" dirty="0">
                <a:solidFill>
                  <a:srgbClr val="498EF1"/>
                </a:solidFill>
                <a:latin typeface="Arial Black"/>
                <a:cs typeface="Arial Black"/>
              </a:rPr>
              <a:t>agreement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(the so-called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extension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states)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to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the effect 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that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the European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patents </a:t>
            </a:r>
            <a:r>
              <a:rPr sz="2000" spc="5" dirty="0">
                <a:solidFill>
                  <a:srgbClr val="498EF1"/>
                </a:solidFill>
                <a:latin typeface="Arial Black"/>
                <a:cs typeface="Arial Black"/>
              </a:rPr>
              <a:t>are 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extended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to </a:t>
            </a:r>
            <a:r>
              <a:rPr sz="2000" spc="-40" dirty="0">
                <a:solidFill>
                  <a:srgbClr val="498EF1"/>
                </a:solidFill>
                <a:latin typeface="Arial Black"/>
                <a:cs typeface="Arial Black"/>
              </a:rPr>
              <a:t>cover </a:t>
            </a:r>
            <a:r>
              <a:rPr sz="20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them</a:t>
            </a:r>
            <a:r>
              <a:rPr sz="20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too</a:t>
            </a:r>
            <a:endParaRPr sz="2000">
              <a:latin typeface="Arial Black"/>
              <a:cs typeface="Arial Black"/>
            </a:endParaRPr>
          </a:p>
          <a:p>
            <a:pPr marL="24765" marR="38100" indent="-12700" algn="just">
              <a:lnSpc>
                <a:spcPct val="102000"/>
              </a:lnSpc>
              <a:spcBef>
                <a:spcPts val="925"/>
              </a:spcBef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-6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According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to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a European </a:t>
            </a:r>
            <a:r>
              <a:rPr sz="2000" spc="5" dirty="0">
                <a:solidFill>
                  <a:srgbClr val="498EF1"/>
                </a:solidFill>
                <a:latin typeface="Arial Black"/>
                <a:cs typeface="Arial Black"/>
              </a:rPr>
              <a:t>agreement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it is possible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to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receive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a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patent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20" dirty="0">
                <a:solidFill>
                  <a:srgbClr val="498EF1"/>
                </a:solidFill>
                <a:latin typeface="Arial Black"/>
                <a:cs typeface="Arial Black"/>
              </a:rPr>
              <a:t>covering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40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European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 member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states of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European 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Patent Convention as </a:t>
            </a:r>
            <a:r>
              <a:rPr sz="2000" spc="-65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well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 as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 some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other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countries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by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filing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 a</a:t>
            </a:r>
            <a:r>
              <a:rPr sz="20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single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application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for</a:t>
            </a:r>
            <a:r>
              <a:rPr sz="2000" spc="6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a </a:t>
            </a:r>
            <a:r>
              <a:rPr sz="20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European</a:t>
            </a:r>
            <a:r>
              <a:rPr sz="2000" spc="-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patent.</a:t>
            </a:r>
            <a:endParaRPr sz="2000">
              <a:latin typeface="Arial Black"/>
              <a:cs typeface="Arial Black"/>
            </a:endParaRPr>
          </a:p>
          <a:p>
            <a:pPr marL="12700" algn="just">
              <a:lnSpc>
                <a:spcPct val="100000"/>
              </a:lnSpc>
              <a:spcBef>
                <a:spcPts val="1045"/>
              </a:spcBef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38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2000" spc="28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application</a:t>
            </a:r>
            <a:r>
              <a:rPr sz="2000" spc="28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must</a:t>
            </a:r>
            <a:r>
              <a:rPr sz="2000" spc="27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include</a:t>
            </a:r>
            <a:r>
              <a:rPr sz="2000" spc="27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000" spc="28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list</a:t>
            </a:r>
            <a:r>
              <a:rPr sz="2000" spc="29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of</a:t>
            </a:r>
            <a:r>
              <a:rPr sz="2000" spc="4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countries</a:t>
            </a:r>
            <a:r>
              <a:rPr sz="2000" spc="123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10" dirty="0">
                <a:solidFill>
                  <a:srgbClr val="498EF1"/>
                </a:solidFill>
                <a:latin typeface="Arial Black"/>
                <a:cs typeface="Arial Black"/>
              </a:rPr>
              <a:t>where</a:t>
            </a:r>
            <a:r>
              <a:rPr sz="2000" spc="27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it</a:t>
            </a:r>
            <a:r>
              <a:rPr sz="2000" spc="26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should</a:t>
            </a:r>
            <a:r>
              <a:rPr sz="2000" spc="28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be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2097" y="4392269"/>
            <a:ext cx="10101580" cy="90043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140"/>
              </a:spcBef>
            </a:pP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designated</a:t>
            </a:r>
            <a:r>
              <a:rPr sz="20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and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if</a:t>
            </a:r>
            <a:r>
              <a:rPr sz="2000" spc="8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being</a:t>
            </a:r>
            <a:r>
              <a:rPr sz="20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approved</a:t>
            </a:r>
            <a:r>
              <a:rPr sz="2000" spc="-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it</a:t>
            </a:r>
            <a:r>
              <a:rPr sz="20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will</a:t>
            </a:r>
            <a:r>
              <a:rPr sz="2000" spc="-6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be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validated</a:t>
            </a:r>
            <a:r>
              <a:rPr sz="2000" spc="-5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in</a:t>
            </a:r>
            <a:r>
              <a:rPr sz="20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those</a:t>
            </a:r>
            <a:r>
              <a:rPr sz="2000" spc="-3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countries.</a:t>
            </a:r>
            <a:endParaRPr sz="2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  <a:tabLst>
                <a:tab pos="439420" algn="l"/>
                <a:tab pos="876935" algn="l"/>
              </a:tabLst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	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It	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is</a:t>
            </a:r>
            <a:r>
              <a:rPr sz="2000" spc="229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done</a:t>
            </a:r>
            <a:r>
              <a:rPr sz="2000" spc="2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through</a:t>
            </a:r>
            <a:r>
              <a:rPr sz="2000" spc="229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000" spc="2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translated</a:t>
            </a:r>
            <a:r>
              <a:rPr sz="2000" spc="2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version</a:t>
            </a:r>
            <a:r>
              <a:rPr sz="2000" spc="2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of</a:t>
            </a:r>
            <a:r>
              <a:rPr sz="2000" spc="33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2000" spc="229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patent</a:t>
            </a:r>
            <a:r>
              <a:rPr sz="2000" spc="229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to</a:t>
            </a:r>
            <a:r>
              <a:rPr sz="2000" spc="229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all</a:t>
            </a:r>
            <a:r>
              <a:rPr sz="2000" spc="2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national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4289" y="5272785"/>
            <a:ext cx="10092055" cy="6419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  <a:tabLst>
                <a:tab pos="1276350" algn="l"/>
                <a:tab pos="2035175" algn="l"/>
                <a:tab pos="3580765" algn="l"/>
                <a:tab pos="4946015" algn="l"/>
                <a:tab pos="5667375" algn="l"/>
                <a:tab pos="6704965" algn="l"/>
                <a:tab pos="7190105" algn="l"/>
                <a:tab pos="8542020" algn="l"/>
                <a:tab pos="9822180" algn="l"/>
              </a:tabLst>
            </a:pP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o</a:t>
            </a:r>
            <a:r>
              <a:rPr sz="2000" spc="40" dirty="0">
                <a:solidFill>
                  <a:srgbClr val="498EF1"/>
                </a:solidFill>
                <a:latin typeface="Arial Black"/>
                <a:cs typeface="Arial Black"/>
              </a:rPr>
              <a:t>f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f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i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c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es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.	</a:t>
            </a:r>
            <a:r>
              <a:rPr sz="2000" spc="35" dirty="0">
                <a:solidFill>
                  <a:srgbClr val="498EF1"/>
                </a:solidFill>
                <a:latin typeface="Arial Black"/>
                <a:cs typeface="Arial Black"/>
              </a:rPr>
              <a:t>T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he	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E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u</a:t>
            </a:r>
            <a:r>
              <a:rPr sz="2000" spc="30" dirty="0">
                <a:solidFill>
                  <a:srgbClr val="498EF1"/>
                </a:solidFill>
                <a:latin typeface="Arial Black"/>
                <a:cs typeface="Arial Black"/>
              </a:rPr>
              <a:t>r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o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p</a:t>
            </a:r>
            <a:r>
              <a:rPr sz="2000" spc="-20" dirty="0">
                <a:solidFill>
                  <a:srgbClr val="498EF1"/>
                </a:solidFill>
                <a:latin typeface="Arial Black"/>
                <a:cs typeface="Arial Black"/>
              </a:rPr>
              <a:t>e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an	</a:t>
            </a:r>
            <a:r>
              <a:rPr sz="2000" spc="-35" dirty="0">
                <a:solidFill>
                  <a:srgbClr val="498EF1"/>
                </a:solidFill>
                <a:latin typeface="Arial Black"/>
                <a:cs typeface="Arial Black"/>
              </a:rPr>
              <a:t>P</a:t>
            </a:r>
            <a:r>
              <a:rPr sz="2000" spc="-55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t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e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nt	w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i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l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l	</a:t>
            </a:r>
            <a:r>
              <a:rPr sz="2000" spc="30" dirty="0">
                <a:solidFill>
                  <a:srgbClr val="498EF1"/>
                </a:solidFill>
                <a:latin typeface="Arial Black"/>
                <a:cs typeface="Arial Black"/>
              </a:rPr>
              <a:t>r</a:t>
            </a:r>
            <a:r>
              <a:rPr sz="2000" spc="-20" dirty="0">
                <a:solidFill>
                  <a:srgbClr val="498EF1"/>
                </a:solidFill>
                <a:latin typeface="Arial Black"/>
                <a:cs typeface="Arial Black"/>
              </a:rPr>
              <a:t>e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sult	in	</a:t>
            </a:r>
            <a:r>
              <a:rPr sz="2000" spc="-20" dirty="0">
                <a:solidFill>
                  <a:srgbClr val="498EF1"/>
                </a:solidFill>
                <a:latin typeface="Arial Black"/>
                <a:cs typeface="Arial Black"/>
              </a:rPr>
              <a:t>n</a:t>
            </a:r>
            <a:r>
              <a:rPr sz="2000" spc="-45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tio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n</a:t>
            </a:r>
            <a:r>
              <a:rPr sz="2000" spc="-20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l	p</a:t>
            </a:r>
            <a:r>
              <a:rPr sz="2000" spc="-60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t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e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n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t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s	</a:t>
            </a:r>
            <a:r>
              <a:rPr sz="2000" spc="5" dirty="0">
                <a:solidFill>
                  <a:srgbClr val="498EF1"/>
                </a:solidFill>
                <a:latin typeface="Arial Black"/>
                <a:cs typeface="Arial Black"/>
              </a:rPr>
              <a:t>in 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designated countries.</a:t>
            </a:r>
            <a:endParaRPr sz="2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1999" y="669797"/>
            <a:ext cx="10620375" cy="526224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4765" marR="184785" indent="-12700">
              <a:lnSpc>
                <a:spcPct val="102000"/>
              </a:lnSpc>
              <a:spcBef>
                <a:spcPts val="55"/>
              </a:spcBef>
              <a:tabLst>
                <a:tab pos="2833370" algn="l"/>
              </a:tabLst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38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2000" spc="7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application</a:t>
            </a:r>
            <a:r>
              <a:rPr sz="2000" spc="6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could</a:t>
            </a:r>
            <a:r>
              <a:rPr sz="2000" spc="8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be</a:t>
            </a:r>
            <a:r>
              <a:rPr sz="2000" spc="7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sent</a:t>
            </a:r>
            <a:r>
              <a:rPr sz="2000" spc="7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directly</a:t>
            </a:r>
            <a:r>
              <a:rPr sz="2000" spc="7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to</a:t>
            </a:r>
            <a:r>
              <a:rPr sz="2000" spc="6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2000" spc="7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European</a:t>
            </a:r>
            <a:r>
              <a:rPr sz="2000" spc="8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Patent</a:t>
            </a:r>
            <a:r>
              <a:rPr sz="2000" spc="6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Offices</a:t>
            </a:r>
            <a:r>
              <a:rPr sz="2000" spc="6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in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English,</a:t>
            </a:r>
            <a:r>
              <a:rPr sz="2000" spc="-5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15" dirty="0">
                <a:solidFill>
                  <a:srgbClr val="498EF1"/>
                </a:solidFill>
                <a:latin typeface="Arial Black"/>
                <a:cs typeface="Arial Black"/>
              </a:rPr>
              <a:t>German</a:t>
            </a:r>
            <a:r>
              <a:rPr sz="20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or	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French</a:t>
            </a:r>
            <a:r>
              <a:rPr sz="2000" spc="-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languages.</a:t>
            </a:r>
            <a:endParaRPr sz="2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39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Application</a:t>
            </a:r>
            <a:r>
              <a:rPr sz="2000" spc="-4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10" dirty="0">
                <a:solidFill>
                  <a:srgbClr val="498EF1"/>
                </a:solidFill>
                <a:latin typeface="Arial Black"/>
                <a:cs typeface="Arial Black"/>
              </a:rPr>
              <a:t>forms</a:t>
            </a:r>
            <a:r>
              <a:rPr sz="2000" spc="-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10" dirty="0">
                <a:solidFill>
                  <a:srgbClr val="498EF1"/>
                </a:solidFill>
                <a:latin typeface="Arial Black"/>
                <a:cs typeface="Arial Black"/>
              </a:rPr>
              <a:t>are</a:t>
            </a:r>
            <a:r>
              <a:rPr sz="2000" spc="-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available</a:t>
            </a:r>
            <a:r>
              <a:rPr sz="2000" spc="-4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5" dirty="0">
                <a:solidFill>
                  <a:srgbClr val="498EF1"/>
                </a:solidFill>
                <a:latin typeface="Arial Black"/>
                <a:cs typeface="Arial Black"/>
              </a:rPr>
              <a:t>from</a:t>
            </a:r>
            <a:r>
              <a:rPr sz="2000" spc="-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European</a:t>
            </a:r>
            <a:r>
              <a:rPr sz="2000" spc="-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Patent</a:t>
            </a:r>
            <a:r>
              <a:rPr sz="2000" spc="6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Office.</a:t>
            </a:r>
            <a:endParaRPr sz="2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38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As</a:t>
            </a:r>
            <a:r>
              <a:rPr sz="2000" spc="2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in</a:t>
            </a:r>
            <a:r>
              <a:rPr sz="2000" spc="2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2000" spc="204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PCT-application</a:t>
            </a:r>
            <a:r>
              <a:rPr sz="2000" spc="2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2000" spc="2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process</a:t>
            </a:r>
            <a:r>
              <a:rPr sz="2000" spc="2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10" dirty="0">
                <a:solidFill>
                  <a:srgbClr val="498EF1"/>
                </a:solidFill>
                <a:latin typeface="Arial Black"/>
                <a:cs typeface="Arial Black"/>
              </a:rPr>
              <a:t>starts</a:t>
            </a:r>
            <a:r>
              <a:rPr sz="2000" spc="2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with</a:t>
            </a:r>
            <a:r>
              <a:rPr sz="2000" spc="2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000" spc="2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search</a:t>
            </a:r>
            <a:r>
              <a:rPr sz="2000" spc="2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to</a:t>
            </a:r>
            <a:r>
              <a:rPr sz="2000" spc="2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find</a:t>
            </a:r>
            <a:r>
              <a:rPr sz="2000" spc="2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out</a:t>
            </a:r>
            <a:endParaRPr sz="2000">
              <a:latin typeface="Arial Black"/>
              <a:cs typeface="Arial Black"/>
            </a:endParaRPr>
          </a:p>
          <a:p>
            <a:pPr marL="24765">
              <a:lnSpc>
                <a:spcPct val="100000"/>
              </a:lnSpc>
              <a:spcBef>
                <a:spcPts val="45"/>
              </a:spcBef>
              <a:tabLst>
                <a:tab pos="3016250" algn="l"/>
              </a:tabLst>
            </a:pP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any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obstacles</a:t>
            </a:r>
            <a:r>
              <a:rPr sz="2000" spc="-4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to</a:t>
            </a:r>
            <a:r>
              <a:rPr sz="20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the	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patent.</a:t>
            </a:r>
            <a:endParaRPr sz="2000">
              <a:latin typeface="Arial Black"/>
              <a:cs typeface="Arial Black"/>
            </a:endParaRPr>
          </a:p>
          <a:p>
            <a:pPr marL="24765" marR="308610" indent="-12700">
              <a:lnSpc>
                <a:spcPct val="102000"/>
              </a:lnSpc>
              <a:spcBef>
                <a:spcPts val="1000"/>
              </a:spcBef>
              <a:tabLst>
                <a:tab pos="440690" algn="l"/>
                <a:tab pos="850265" algn="l"/>
                <a:tab pos="1504315" algn="l"/>
                <a:tab pos="2734310" algn="l"/>
                <a:tab pos="3002915" algn="l"/>
                <a:tab pos="4046854" algn="l"/>
                <a:tab pos="4531360" algn="l"/>
                <a:tab pos="6026785" algn="l"/>
                <a:tab pos="6848475" algn="l"/>
                <a:tab pos="7501890" algn="l"/>
                <a:tab pos="9369425" algn="l"/>
                <a:tab pos="9850755" algn="l"/>
              </a:tabLst>
            </a:pPr>
            <a:r>
              <a:rPr sz="2000" spc="-21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	</a:t>
            </a:r>
            <a:r>
              <a:rPr sz="2000" spc="-25" dirty="0">
                <a:solidFill>
                  <a:srgbClr val="498EF1"/>
                </a:solidFill>
                <a:latin typeface="Arial Black"/>
                <a:cs typeface="Arial Black"/>
              </a:rPr>
              <a:t>I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f	t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h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e	</a:t>
            </a:r>
            <a:r>
              <a:rPr sz="2000" spc="20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p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p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l</a:t>
            </a:r>
            <a:r>
              <a:rPr sz="2000" spc="5" dirty="0">
                <a:solidFill>
                  <a:srgbClr val="498EF1"/>
                </a:solidFill>
                <a:latin typeface="Arial Black"/>
                <a:cs typeface="Arial Black"/>
              </a:rPr>
              <a:t>i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ca</a:t>
            </a:r>
            <a:r>
              <a:rPr sz="2000" spc="-20" dirty="0">
                <a:solidFill>
                  <a:srgbClr val="498EF1"/>
                </a:solidFill>
                <a:latin typeface="Arial Black"/>
                <a:cs typeface="Arial Black"/>
              </a:rPr>
              <a:t>n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t	</a:t>
            </a:r>
            <a:r>
              <a:rPr sz="2000" spc="-35" dirty="0">
                <a:solidFill>
                  <a:srgbClr val="498EF1"/>
                </a:solidFill>
                <a:latin typeface="Arial Black"/>
                <a:cs typeface="Arial Black"/>
              </a:rPr>
              <a:t>w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n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ts	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t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o	</a:t>
            </a:r>
            <a:r>
              <a:rPr sz="2000" spc="-20" dirty="0">
                <a:solidFill>
                  <a:srgbClr val="498EF1"/>
                </a:solidFill>
                <a:latin typeface="Arial Black"/>
                <a:cs typeface="Arial Black"/>
              </a:rPr>
              <a:t>c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o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n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t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inu</a:t>
            </a:r>
            <a:r>
              <a:rPr sz="2000" spc="-25" dirty="0">
                <a:solidFill>
                  <a:srgbClr val="498EF1"/>
                </a:solidFill>
                <a:latin typeface="Arial Black"/>
                <a:cs typeface="Arial Black"/>
              </a:rPr>
              <a:t>e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,	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t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h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e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n	t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h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e	ass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e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s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s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me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n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t	</a:t>
            </a:r>
            <a:r>
              <a:rPr sz="2000" spc="-30" dirty="0">
                <a:solidFill>
                  <a:srgbClr val="498EF1"/>
                </a:solidFill>
                <a:latin typeface="Arial Black"/>
                <a:cs typeface="Arial Black"/>
              </a:rPr>
              <a:t>o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f	t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h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e 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application</a:t>
            </a:r>
            <a:r>
              <a:rPr sz="2000" spc="-4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will</a:t>
            </a:r>
            <a:r>
              <a:rPr sz="2000" spc="-4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be	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done.</a:t>
            </a:r>
            <a:endParaRPr sz="2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  <a:tabLst>
                <a:tab pos="1324610" algn="l"/>
                <a:tab pos="1717675" algn="l"/>
                <a:tab pos="2155190" algn="l"/>
                <a:tab pos="3134995" algn="l"/>
                <a:tab pos="3709670" algn="l"/>
                <a:tab pos="5102860" algn="l"/>
                <a:tab pos="6807200" algn="l"/>
                <a:tab pos="7245984" algn="l"/>
                <a:tab pos="8460740" algn="l"/>
                <a:tab pos="8913495" algn="l"/>
                <a:tab pos="9563100" algn="l"/>
              </a:tabLst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38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498EF1"/>
                </a:solidFill>
                <a:latin typeface="Arial Black"/>
                <a:cs typeface="Arial Black"/>
              </a:rPr>
              <a:t>When	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it	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is	</a:t>
            </a:r>
            <a:r>
              <a:rPr sz="2000" spc="5" dirty="0">
                <a:solidFill>
                  <a:srgbClr val="498EF1"/>
                </a:solidFill>
                <a:latin typeface="Arial Black"/>
                <a:cs typeface="Arial Black"/>
              </a:rPr>
              <a:t>ready	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for	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approval	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translation	is	needed	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in	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the	</a:t>
            </a:r>
            <a:r>
              <a:rPr sz="2000" spc="5" dirty="0">
                <a:solidFill>
                  <a:srgbClr val="498EF1"/>
                </a:solidFill>
                <a:latin typeface="Arial Black"/>
                <a:cs typeface="Arial Black"/>
              </a:rPr>
              <a:t>three</a:t>
            </a:r>
            <a:endParaRPr sz="2000">
              <a:latin typeface="Arial Black"/>
              <a:cs typeface="Arial Black"/>
            </a:endParaRPr>
          </a:p>
          <a:p>
            <a:pPr marL="24765">
              <a:lnSpc>
                <a:spcPct val="100000"/>
              </a:lnSpc>
              <a:spcBef>
                <a:spcPts val="50"/>
              </a:spcBef>
              <a:tabLst>
                <a:tab pos="2886710" algn="l"/>
              </a:tabLst>
            </a:pP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languages;</a:t>
            </a:r>
            <a:r>
              <a:rPr sz="20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English,	</a:t>
            </a:r>
            <a:r>
              <a:rPr sz="2000" spc="-20" dirty="0">
                <a:solidFill>
                  <a:srgbClr val="498EF1"/>
                </a:solidFill>
                <a:latin typeface="Arial Black"/>
                <a:cs typeface="Arial Black"/>
              </a:rPr>
              <a:t>French</a:t>
            </a:r>
            <a:r>
              <a:rPr sz="2000" spc="-5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and</a:t>
            </a:r>
            <a:r>
              <a:rPr sz="20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10" dirty="0">
                <a:solidFill>
                  <a:srgbClr val="498EF1"/>
                </a:solidFill>
                <a:latin typeface="Arial Black"/>
                <a:cs typeface="Arial Black"/>
              </a:rPr>
              <a:t>German.</a:t>
            </a:r>
            <a:endParaRPr sz="2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38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It</a:t>
            </a:r>
            <a:r>
              <a:rPr sz="20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will</a:t>
            </a:r>
            <a:r>
              <a:rPr sz="2000" spc="-5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also</a:t>
            </a:r>
            <a:r>
              <a:rPr sz="20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be</a:t>
            </a:r>
            <a:r>
              <a:rPr sz="20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published</a:t>
            </a:r>
            <a:r>
              <a:rPr sz="2000" spc="-5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in</a:t>
            </a:r>
            <a:r>
              <a:rPr sz="2000" spc="-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2000" spc="-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European</a:t>
            </a:r>
            <a:r>
              <a:rPr sz="2000" spc="-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Patent</a:t>
            </a:r>
            <a:r>
              <a:rPr sz="2000" spc="5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Bulletin.</a:t>
            </a:r>
            <a:endParaRPr sz="2000">
              <a:latin typeface="Arial Black"/>
              <a:cs typeface="Arial Black"/>
            </a:endParaRPr>
          </a:p>
          <a:p>
            <a:pPr marL="24765" marR="5080" indent="-12700">
              <a:lnSpc>
                <a:spcPct val="102000"/>
              </a:lnSpc>
              <a:spcBef>
                <a:spcPts val="994"/>
              </a:spcBef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38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2000" spc="3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European</a:t>
            </a:r>
            <a:r>
              <a:rPr sz="2000" spc="6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Patent</a:t>
            </a:r>
            <a:r>
              <a:rPr sz="2000" spc="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is</a:t>
            </a:r>
            <a:r>
              <a:rPr sz="2000" spc="4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actually</a:t>
            </a:r>
            <a:r>
              <a:rPr sz="2000" spc="5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not</a:t>
            </a:r>
            <a:r>
              <a:rPr sz="2000" spc="4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000" spc="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15" dirty="0">
                <a:solidFill>
                  <a:srgbClr val="498EF1"/>
                </a:solidFill>
                <a:latin typeface="Arial Black"/>
                <a:cs typeface="Arial Black"/>
              </a:rPr>
              <a:t>true</a:t>
            </a:r>
            <a:r>
              <a:rPr sz="2000" spc="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5" dirty="0">
                <a:solidFill>
                  <a:srgbClr val="498EF1"/>
                </a:solidFill>
                <a:latin typeface="Arial Black"/>
                <a:cs typeface="Arial Black"/>
              </a:rPr>
              <a:t>European</a:t>
            </a:r>
            <a:r>
              <a:rPr sz="2000" spc="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patent</a:t>
            </a:r>
            <a:r>
              <a:rPr sz="2000" spc="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but</a:t>
            </a:r>
            <a:r>
              <a:rPr sz="2000" spc="3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000" spc="5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number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 of</a:t>
            </a:r>
            <a:r>
              <a:rPr sz="2000" spc="9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national</a:t>
            </a:r>
            <a:r>
              <a:rPr sz="2000" spc="-4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patents.</a:t>
            </a:r>
            <a:endParaRPr sz="2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38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498EF1"/>
                </a:solidFill>
                <a:latin typeface="Arial Black"/>
                <a:cs typeface="Arial Black"/>
              </a:rPr>
              <a:t>For</a:t>
            </a:r>
            <a:r>
              <a:rPr sz="2000" spc="1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5" dirty="0">
                <a:solidFill>
                  <a:srgbClr val="498EF1"/>
                </a:solidFill>
                <a:latin typeface="Arial Black"/>
                <a:cs typeface="Arial Black"/>
              </a:rPr>
              <a:t>that</a:t>
            </a:r>
            <a:r>
              <a:rPr sz="2000" spc="114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reason</a:t>
            </a:r>
            <a:r>
              <a:rPr sz="2000" spc="114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it</a:t>
            </a:r>
            <a:r>
              <a:rPr sz="2000" spc="114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still</a:t>
            </a:r>
            <a:r>
              <a:rPr sz="2000" spc="13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has</a:t>
            </a:r>
            <a:r>
              <a:rPr sz="2000" spc="1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to</a:t>
            </a:r>
            <a:r>
              <a:rPr sz="2000" spc="1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be</a:t>
            </a:r>
            <a:r>
              <a:rPr sz="2000" spc="1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validated</a:t>
            </a:r>
            <a:r>
              <a:rPr sz="2000" spc="1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5" dirty="0">
                <a:solidFill>
                  <a:srgbClr val="498EF1"/>
                </a:solidFill>
                <a:latin typeface="Arial Black"/>
                <a:cs typeface="Arial Black"/>
              </a:rPr>
              <a:t>in</a:t>
            </a:r>
            <a:r>
              <a:rPr sz="2000" spc="1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all</a:t>
            </a:r>
            <a:r>
              <a:rPr sz="2000" spc="1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countries</a:t>
            </a:r>
            <a:r>
              <a:rPr sz="2000" spc="1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which</a:t>
            </a:r>
            <a:r>
              <a:rPr sz="2000" spc="1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also</a:t>
            </a:r>
            <a:r>
              <a:rPr sz="2000" spc="1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will</a:t>
            </a:r>
            <a:endParaRPr sz="2000">
              <a:latin typeface="Arial Black"/>
              <a:cs typeface="Arial Black"/>
            </a:endParaRPr>
          </a:p>
          <a:p>
            <a:pPr marL="24765">
              <a:lnSpc>
                <a:spcPct val="100000"/>
              </a:lnSpc>
              <a:spcBef>
                <a:spcPts val="50"/>
              </a:spcBef>
              <a:tabLst>
                <a:tab pos="3153410" algn="l"/>
              </a:tabLst>
            </a:pP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include</a:t>
            </a:r>
            <a:r>
              <a:rPr sz="20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translation</a:t>
            </a:r>
            <a:r>
              <a:rPr sz="2000" spc="-3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498EF1"/>
                </a:solidFill>
                <a:latin typeface="Arial Black"/>
                <a:cs typeface="Arial Black"/>
              </a:rPr>
              <a:t>to	</a:t>
            </a:r>
            <a:r>
              <a:rPr sz="2000" spc="-10" dirty="0">
                <a:solidFill>
                  <a:srgbClr val="498EF1"/>
                </a:solidFill>
                <a:latin typeface="Arial Black"/>
                <a:cs typeface="Arial Black"/>
              </a:rPr>
              <a:t>national</a:t>
            </a:r>
            <a:r>
              <a:rPr sz="2000" spc="-5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498EF1"/>
                </a:solidFill>
                <a:latin typeface="Arial Black"/>
                <a:cs typeface="Arial Black"/>
              </a:rPr>
              <a:t>languages.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2586" y="51942"/>
            <a:ext cx="44227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/>
              <a:t>Application</a:t>
            </a:r>
            <a:r>
              <a:rPr sz="2200" spc="-40" dirty="0"/>
              <a:t> </a:t>
            </a:r>
            <a:r>
              <a:rPr sz="2200" spc="-15" dirty="0"/>
              <a:t>for</a:t>
            </a:r>
            <a:r>
              <a:rPr sz="2200" spc="5" dirty="0"/>
              <a:t> </a:t>
            </a:r>
            <a:r>
              <a:rPr sz="2200" spc="-10" dirty="0"/>
              <a:t>European</a:t>
            </a:r>
            <a:r>
              <a:rPr sz="2200" spc="-20" dirty="0"/>
              <a:t> </a:t>
            </a:r>
            <a:r>
              <a:rPr sz="2200" spc="-30" dirty="0"/>
              <a:t>Patent</a:t>
            </a:r>
            <a:r>
              <a:rPr sz="2200" spc="10" dirty="0"/>
              <a:t> </a:t>
            </a:r>
            <a:r>
              <a:rPr sz="2200" spc="-5" dirty="0"/>
              <a:t>–</a:t>
            </a:r>
            <a:r>
              <a:rPr sz="2200" spc="10" dirty="0"/>
              <a:t> </a:t>
            </a:r>
            <a:r>
              <a:rPr sz="2200" spc="-10" dirty="0"/>
              <a:t>EPC</a:t>
            </a:r>
            <a:endParaRPr sz="2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76061" y="59258"/>
            <a:ext cx="18237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85" dirty="0"/>
              <a:t>T</a:t>
            </a:r>
            <a:r>
              <a:rPr sz="3200" spc="-85" dirty="0"/>
              <a:t>r</a:t>
            </a:r>
            <a:r>
              <a:rPr sz="3200" spc="-15" dirty="0"/>
              <a:t>a</a:t>
            </a:r>
            <a:r>
              <a:rPr sz="3200" spc="-20" dirty="0"/>
              <a:t>dem</a:t>
            </a:r>
            <a:r>
              <a:rPr sz="3200" spc="-15" dirty="0"/>
              <a:t>ar</a:t>
            </a:r>
            <a:r>
              <a:rPr sz="3200" dirty="0"/>
              <a:t>k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138224" y="1080261"/>
            <a:ext cx="7160259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93470" algn="l"/>
                <a:tab pos="3695065" algn="l"/>
                <a:tab pos="5184140" algn="l"/>
                <a:tab pos="6753859" algn="l"/>
              </a:tabLst>
            </a:pPr>
            <a:r>
              <a:rPr sz="2800" spc="-10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t</a:t>
            </a:r>
            <a:r>
              <a:rPr sz="2800" spc="25" dirty="0">
                <a:solidFill>
                  <a:srgbClr val="498EF1"/>
                </a:solidFill>
                <a:latin typeface="Arial Black"/>
                <a:cs typeface="Arial Black"/>
              </a:rPr>
              <a:t>r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800" spc="-30" dirty="0">
                <a:solidFill>
                  <a:srgbClr val="498EF1"/>
                </a:solidFill>
                <a:latin typeface="Arial Black"/>
                <a:cs typeface="Arial Black"/>
              </a:rPr>
              <a:t>d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em</a:t>
            </a:r>
            <a:r>
              <a:rPr sz="2800" spc="-20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800" spc="80" dirty="0">
                <a:solidFill>
                  <a:srgbClr val="498EF1"/>
                </a:solidFill>
                <a:latin typeface="Arial Black"/>
                <a:cs typeface="Arial Black"/>
              </a:rPr>
              <a:t>r</a:t>
            </a:r>
            <a:r>
              <a:rPr sz="2800" spc="-15" dirty="0">
                <a:solidFill>
                  <a:srgbClr val="498EF1"/>
                </a:solidFill>
                <a:latin typeface="Arial Black"/>
                <a:cs typeface="Arial Black"/>
              </a:rPr>
              <a:t>k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,</a:t>
            </a: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t</a:t>
            </a:r>
            <a:r>
              <a:rPr sz="2800" spc="25" dirty="0">
                <a:solidFill>
                  <a:srgbClr val="498EF1"/>
                </a:solidFill>
                <a:latin typeface="Arial Black"/>
                <a:cs typeface="Arial Black"/>
              </a:rPr>
              <a:t>r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800" spc="-20" dirty="0">
                <a:solidFill>
                  <a:srgbClr val="498EF1"/>
                </a:solidFill>
                <a:latin typeface="Arial Black"/>
                <a:cs typeface="Arial Black"/>
              </a:rPr>
              <a:t>d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e</a:t>
            </a: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2800" spc="-20" dirty="0">
                <a:solidFill>
                  <a:srgbClr val="498EF1"/>
                </a:solidFill>
                <a:latin typeface="Arial Black"/>
                <a:cs typeface="Arial Black"/>
              </a:rPr>
              <a:t>m</a:t>
            </a:r>
            <a:r>
              <a:rPr sz="2800" spc="-25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800" spc="70" dirty="0">
                <a:solidFill>
                  <a:srgbClr val="498EF1"/>
                </a:solidFill>
                <a:latin typeface="Arial Black"/>
                <a:cs typeface="Arial Black"/>
              </a:rPr>
              <a:t>r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k,</a:t>
            </a: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or</a:t>
            </a:r>
            <a:endParaRPr sz="2800">
              <a:latin typeface="Arial Black"/>
              <a:cs typeface="Arial Black"/>
            </a:endParaRPr>
          </a:p>
          <a:p>
            <a:pPr marL="354965" marR="84455">
              <a:lnSpc>
                <a:spcPct val="200000"/>
              </a:lnSpc>
              <a:spcBef>
                <a:spcPts val="5"/>
              </a:spcBef>
              <a:tabLst>
                <a:tab pos="2421890" algn="l"/>
                <a:tab pos="2571750" algn="l"/>
                <a:tab pos="5298440" algn="l"/>
                <a:tab pos="6045200" algn="l"/>
                <a:tab pos="6127750" algn="l"/>
              </a:tabLst>
            </a:pPr>
            <a:r>
              <a:rPr sz="2800" spc="-15" dirty="0">
                <a:solidFill>
                  <a:srgbClr val="FF0000"/>
                </a:solidFill>
                <a:latin typeface="Arial Black"/>
                <a:cs typeface="Arial Black"/>
              </a:rPr>
              <a:t>distinctive		</a:t>
            </a:r>
            <a:r>
              <a:rPr sz="2800" spc="-5" dirty="0">
                <a:solidFill>
                  <a:srgbClr val="FF0000"/>
                </a:solidFill>
                <a:latin typeface="Arial Black"/>
                <a:cs typeface="Arial Black"/>
              </a:rPr>
              <a:t>sign</a:t>
            </a:r>
            <a:r>
              <a:rPr sz="2800" spc="484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 Black"/>
                <a:cs typeface="Arial Black"/>
              </a:rPr>
              <a:t>or</a:t>
            </a:r>
            <a:r>
              <a:rPr sz="2800" spc="49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800" spc="-35" dirty="0">
                <a:solidFill>
                  <a:srgbClr val="FF0000"/>
                </a:solidFill>
                <a:latin typeface="Arial Black"/>
                <a:cs typeface="Arial Black"/>
              </a:rPr>
              <a:t>indicator</a:t>
            </a:r>
            <a:r>
              <a:rPr sz="2800" spc="-35" dirty="0">
                <a:solidFill>
                  <a:srgbClr val="498EF1"/>
                </a:solidFill>
                <a:latin typeface="Arial Black"/>
                <a:cs typeface="Arial Black"/>
              </a:rPr>
              <a:t>,		</a:t>
            </a:r>
            <a:r>
              <a:rPr sz="2800" spc="-15" dirty="0">
                <a:solidFill>
                  <a:srgbClr val="498EF1"/>
                </a:solidFill>
                <a:latin typeface="Arial Black"/>
                <a:cs typeface="Arial Black"/>
              </a:rPr>
              <a:t>used </a:t>
            </a:r>
            <a:r>
              <a:rPr sz="2800" spc="-919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 Black"/>
                <a:cs typeface="Arial Black"/>
              </a:rPr>
              <a:t>b</a:t>
            </a:r>
            <a:r>
              <a:rPr sz="2800" spc="-20" dirty="0">
                <a:solidFill>
                  <a:srgbClr val="FF0000"/>
                </a:solidFill>
                <a:latin typeface="Arial Black"/>
                <a:cs typeface="Arial Black"/>
              </a:rPr>
              <a:t>u</a:t>
            </a:r>
            <a:r>
              <a:rPr sz="2800" spc="-5" dirty="0">
                <a:solidFill>
                  <a:srgbClr val="FF0000"/>
                </a:solidFill>
                <a:latin typeface="Arial Black"/>
                <a:cs typeface="Arial Black"/>
              </a:rPr>
              <a:t>sin</a:t>
            </a:r>
            <a:r>
              <a:rPr sz="2800" spc="-15" dirty="0">
                <a:solidFill>
                  <a:srgbClr val="FF0000"/>
                </a:solidFill>
                <a:latin typeface="Arial Black"/>
                <a:cs typeface="Arial Black"/>
              </a:rPr>
              <a:t>e</a:t>
            </a:r>
            <a:r>
              <a:rPr sz="2800" spc="-25" dirty="0">
                <a:solidFill>
                  <a:srgbClr val="FF0000"/>
                </a:solidFill>
                <a:latin typeface="Arial Black"/>
                <a:cs typeface="Arial Black"/>
              </a:rPr>
              <a:t>s</a:t>
            </a:r>
            <a:r>
              <a:rPr sz="2800" spc="-5" dirty="0">
                <a:solidFill>
                  <a:srgbClr val="FF0000"/>
                </a:solidFill>
                <a:latin typeface="Arial Black"/>
                <a:cs typeface="Arial Black"/>
              </a:rPr>
              <a:t>s</a:t>
            </a:r>
            <a:r>
              <a:rPr sz="2800" dirty="0">
                <a:solidFill>
                  <a:srgbClr val="FF0000"/>
                </a:solidFill>
                <a:latin typeface="Arial Black"/>
                <a:cs typeface="Arial Black"/>
              </a:rPr>
              <a:t>	</a:t>
            </a:r>
            <a:r>
              <a:rPr sz="2800" spc="-5" dirty="0">
                <a:solidFill>
                  <a:srgbClr val="FF0000"/>
                </a:solidFill>
                <a:latin typeface="Arial Black"/>
                <a:cs typeface="Arial Black"/>
              </a:rPr>
              <a:t>o</a:t>
            </a:r>
            <a:r>
              <a:rPr sz="2800" spc="5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sz="2800" spc="-5" dirty="0">
                <a:solidFill>
                  <a:srgbClr val="FF0000"/>
                </a:solidFill>
                <a:latin typeface="Arial Black"/>
                <a:cs typeface="Arial Black"/>
              </a:rPr>
              <a:t>g</a:t>
            </a:r>
            <a:r>
              <a:rPr sz="2800" spc="-30" dirty="0">
                <a:solidFill>
                  <a:srgbClr val="FF0000"/>
                </a:solidFill>
                <a:latin typeface="Arial Black"/>
                <a:cs typeface="Arial Black"/>
              </a:rPr>
              <a:t>a</a:t>
            </a:r>
            <a:r>
              <a:rPr sz="2800" spc="-5" dirty="0">
                <a:solidFill>
                  <a:srgbClr val="FF0000"/>
                </a:solidFill>
                <a:latin typeface="Arial Black"/>
                <a:cs typeface="Arial Black"/>
              </a:rPr>
              <a:t>niz</a:t>
            </a:r>
            <a:r>
              <a:rPr sz="2800" spc="-55" dirty="0">
                <a:solidFill>
                  <a:srgbClr val="FF0000"/>
                </a:solidFill>
                <a:latin typeface="Arial Black"/>
                <a:cs typeface="Arial Black"/>
              </a:rPr>
              <a:t>a</a:t>
            </a:r>
            <a:r>
              <a:rPr sz="2800" spc="-25" dirty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sz="2800" spc="-5" dirty="0">
                <a:solidFill>
                  <a:srgbClr val="FF0000"/>
                </a:solidFill>
                <a:latin typeface="Arial Black"/>
                <a:cs typeface="Arial Black"/>
              </a:rPr>
              <a:t>io</a:t>
            </a:r>
            <a:r>
              <a:rPr sz="2800" spc="-25" dirty="0">
                <a:solidFill>
                  <a:srgbClr val="FF0000"/>
                </a:solidFill>
                <a:latin typeface="Arial Black"/>
                <a:cs typeface="Arial Black"/>
              </a:rPr>
              <a:t>n</a:t>
            </a:r>
            <a:r>
              <a:rPr sz="2800" spc="-5" dirty="0">
                <a:solidFill>
                  <a:srgbClr val="FF0000"/>
                </a:solidFill>
                <a:latin typeface="Arial Black"/>
                <a:cs typeface="Arial Black"/>
              </a:rPr>
              <a:t>,</a:t>
            </a:r>
            <a:r>
              <a:rPr sz="2800" dirty="0">
                <a:solidFill>
                  <a:srgbClr val="FF0000"/>
                </a:solidFill>
                <a:latin typeface="Arial Black"/>
                <a:cs typeface="Arial Black"/>
              </a:rPr>
              <a:t>	</a:t>
            </a:r>
            <a:r>
              <a:rPr sz="2800" spc="-10" dirty="0">
                <a:solidFill>
                  <a:srgbClr val="FF0000"/>
                </a:solidFill>
                <a:latin typeface="Arial Black"/>
                <a:cs typeface="Arial Black"/>
              </a:rPr>
              <a:t>o</a:t>
            </a:r>
            <a:r>
              <a:rPr sz="2800" spc="-5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sz="2800" dirty="0">
                <a:solidFill>
                  <a:srgbClr val="FF0000"/>
                </a:solidFill>
                <a:latin typeface="Arial Black"/>
                <a:cs typeface="Arial Black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Arial Black"/>
                <a:cs typeface="Arial Black"/>
              </a:rPr>
              <a:t>o</a:t>
            </a:r>
            <a:r>
              <a:rPr sz="2800" spc="-5" dirty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sz="2800" spc="-5" dirty="0">
                <a:solidFill>
                  <a:srgbClr val="FF0000"/>
                </a:solidFill>
                <a:latin typeface="Arial Black"/>
                <a:cs typeface="Arial Black"/>
              </a:rPr>
              <a:t>er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35161" y="1080261"/>
            <a:ext cx="330263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2090">
              <a:lnSpc>
                <a:spcPct val="100000"/>
              </a:lnSpc>
              <a:spcBef>
                <a:spcPts val="95"/>
              </a:spcBef>
              <a:tabLst>
                <a:tab pos="2813685" algn="l"/>
              </a:tabLst>
            </a:pP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trade-mark	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----</a:t>
            </a:r>
            <a:endParaRPr sz="2800">
              <a:latin typeface="Arial Black"/>
              <a:cs typeface="Arial Black"/>
            </a:endParaRPr>
          </a:p>
          <a:p>
            <a:pPr marL="22860" marR="5080" indent="-10795">
              <a:lnSpc>
                <a:spcPct val="200000"/>
              </a:lnSpc>
              <a:spcBef>
                <a:spcPts val="5"/>
              </a:spcBef>
              <a:tabLst>
                <a:tab pos="646430" algn="l"/>
                <a:tab pos="1298575" algn="l"/>
                <a:tab pos="1332230" algn="l"/>
                <a:tab pos="2894330" algn="l"/>
              </a:tabLst>
            </a:pP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b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y</a:t>
            </a: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a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n</a:t>
            </a: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2800" spc="-5" dirty="0">
                <a:solidFill>
                  <a:srgbClr val="FF0000"/>
                </a:solidFill>
                <a:latin typeface="Arial Black"/>
                <a:cs typeface="Arial Black"/>
              </a:rPr>
              <a:t>ind</a:t>
            </a:r>
            <a:r>
              <a:rPr sz="2800" spc="-20" dirty="0">
                <a:solidFill>
                  <a:srgbClr val="FF0000"/>
                </a:solidFill>
                <a:latin typeface="Arial Black"/>
                <a:cs typeface="Arial Black"/>
              </a:rPr>
              <a:t>i</a:t>
            </a:r>
            <a:r>
              <a:rPr sz="2800" spc="-5" dirty="0">
                <a:solidFill>
                  <a:srgbClr val="FF0000"/>
                </a:solidFill>
                <a:latin typeface="Arial Black"/>
                <a:cs typeface="Arial Black"/>
              </a:rPr>
              <a:t>vid</a:t>
            </a:r>
            <a:r>
              <a:rPr sz="2800" spc="-15" dirty="0">
                <a:solidFill>
                  <a:srgbClr val="FF0000"/>
                </a:solidFill>
                <a:latin typeface="Arial Black"/>
                <a:cs typeface="Arial Black"/>
              </a:rPr>
              <a:t>u</a:t>
            </a:r>
            <a:r>
              <a:rPr sz="2800" spc="-5" dirty="0">
                <a:solidFill>
                  <a:srgbClr val="FF0000"/>
                </a:solidFill>
                <a:latin typeface="Arial Black"/>
                <a:cs typeface="Arial Black"/>
              </a:rPr>
              <a:t>al,  l</a:t>
            </a:r>
            <a:r>
              <a:rPr sz="2800" spc="50" dirty="0">
                <a:solidFill>
                  <a:srgbClr val="FF0000"/>
                </a:solidFill>
                <a:latin typeface="Arial Black"/>
                <a:cs typeface="Arial Black"/>
              </a:rPr>
              <a:t>e</a:t>
            </a:r>
            <a:r>
              <a:rPr sz="2800" spc="-5" dirty="0">
                <a:solidFill>
                  <a:srgbClr val="FF0000"/>
                </a:solidFill>
                <a:latin typeface="Arial Black"/>
                <a:cs typeface="Arial Black"/>
              </a:rPr>
              <a:t>g</a:t>
            </a:r>
            <a:r>
              <a:rPr sz="2800" spc="-20" dirty="0">
                <a:solidFill>
                  <a:srgbClr val="FF0000"/>
                </a:solidFill>
                <a:latin typeface="Arial Black"/>
                <a:cs typeface="Arial Black"/>
              </a:rPr>
              <a:t>a</a:t>
            </a:r>
            <a:r>
              <a:rPr sz="2800" spc="-5" dirty="0">
                <a:solidFill>
                  <a:srgbClr val="FF0000"/>
                </a:solidFill>
                <a:latin typeface="Arial Black"/>
                <a:cs typeface="Arial Black"/>
              </a:rPr>
              <a:t>l</a:t>
            </a:r>
            <a:r>
              <a:rPr sz="2800" dirty="0">
                <a:solidFill>
                  <a:srgbClr val="FF0000"/>
                </a:solidFill>
                <a:latin typeface="Arial Black"/>
                <a:cs typeface="Arial Black"/>
              </a:rPr>
              <a:t>		</a:t>
            </a:r>
            <a:r>
              <a:rPr sz="2800" spc="-25" dirty="0">
                <a:solidFill>
                  <a:srgbClr val="FF0000"/>
                </a:solidFill>
                <a:latin typeface="Arial Black"/>
                <a:cs typeface="Arial Black"/>
              </a:rPr>
              <a:t>en</a:t>
            </a:r>
            <a:r>
              <a:rPr sz="2800" spc="-5" dirty="0">
                <a:solidFill>
                  <a:srgbClr val="FF0000"/>
                </a:solidFill>
                <a:latin typeface="Arial Black"/>
                <a:cs typeface="Arial Black"/>
              </a:rPr>
              <a:t>tit</a:t>
            </a:r>
            <a:r>
              <a:rPr sz="2800" spc="-260" dirty="0">
                <a:solidFill>
                  <a:srgbClr val="FF0000"/>
                </a:solidFill>
                <a:latin typeface="Arial Black"/>
                <a:cs typeface="Arial Black"/>
              </a:rPr>
              <a:t>y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,</a:t>
            </a: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	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to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81074" y="3641216"/>
            <a:ext cx="10358120" cy="3012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AF50"/>
                </a:solidFill>
                <a:latin typeface="Arial Black"/>
                <a:cs typeface="Arial Black"/>
              </a:rPr>
              <a:t>identify </a:t>
            </a:r>
            <a:r>
              <a:rPr sz="2800" spc="-20" dirty="0">
                <a:solidFill>
                  <a:srgbClr val="498EF1"/>
                </a:solidFill>
                <a:latin typeface="Arial Black"/>
                <a:cs typeface="Arial Black"/>
              </a:rPr>
              <a:t>that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5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2800" spc="9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products or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10" dirty="0">
                <a:solidFill>
                  <a:srgbClr val="498EF1"/>
                </a:solidFill>
                <a:latin typeface="Arial Black"/>
                <a:cs typeface="Arial Black"/>
              </a:rPr>
              <a:t>services</a:t>
            </a: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with</a:t>
            </a:r>
            <a:r>
              <a:rPr sz="2800" spc="-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which</a:t>
            </a: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endParaRPr sz="2800">
              <a:latin typeface="Arial Black"/>
              <a:cs typeface="Arial Black"/>
            </a:endParaRPr>
          </a:p>
          <a:p>
            <a:pPr marL="12700" marR="6350" algn="just">
              <a:lnSpc>
                <a:spcPct val="200000"/>
              </a:lnSpc>
            </a:pPr>
            <a:r>
              <a:rPr sz="2800" spc="5" dirty="0">
                <a:solidFill>
                  <a:srgbClr val="498EF1"/>
                </a:solidFill>
                <a:latin typeface="Arial Black"/>
                <a:cs typeface="Arial Black"/>
              </a:rPr>
              <a:t>trademark </a:t>
            </a: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appears </a:t>
            </a:r>
            <a:r>
              <a:rPr sz="2800" spc="-15" dirty="0">
                <a:solidFill>
                  <a:srgbClr val="FF0000"/>
                </a:solidFill>
                <a:latin typeface="Arial Black"/>
                <a:cs typeface="Arial Black"/>
              </a:rPr>
              <a:t>originate </a:t>
            </a: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from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a </a:t>
            </a:r>
            <a:r>
              <a:rPr sz="2800" spc="-10" dirty="0">
                <a:solidFill>
                  <a:srgbClr val="FF0000"/>
                </a:solidFill>
                <a:latin typeface="Arial Black"/>
                <a:cs typeface="Arial Black"/>
              </a:rPr>
              <a:t>unique</a:t>
            </a:r>
            <a:r>
              <a:rPr sz="2800" spc="-5" dirty="0">
                <a:solidFill>
                  <a:srgbClr val="FF0000"/>
                </a:solidFill>
                <a:latin typeface="Arial Black"/>
                <a:cs typeface="Arial Black"/>
              </a:rPr>
              <a:t> source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, </a:t>
            </a: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and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 to</a:t>
            </a: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distinguish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its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 products</a:t>
            </a: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5" dirty="0">
                <a:solidFill>
                  <a:srgbClr val="498EF1"/>
                </a:solidFill>
                <a:latin typeface="Arial Black"/>
                <a:cs typeface="Arial Black"/>
              </a:rPr>
              <a:t>or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10" dirty="0">
                <a:solidFill>
                  <a:srgbClr val="498EF1"/>
                </a:solidFill>
                <a:latin typeface="Arial Black"/>
                <a:cs typeface="Arial Black"/>
              </a:rPr>
              <a:t>services 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from </a:t>
            </a:r>
            <a:r>
              <a:rPr sz="28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those</a:t>
            </a:r>
            <a:r>
              <a:rPr sz="2800" spc="-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of</a:t>
            </a:r>
            <a:r>
              <a:rPr sz="2800" spc="14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10" dirty="0">
                <a:solidFill>
                  <a:srgbClr val="498EF1"/>
                </a:solidFill>
                <a:latin typeface="Arial Black"/>
                <a:cs typeface="Arial Black"/>
              </a:rPr>
              <a:t>other</a:t>
            </a:r>
            <a:r>
              <a:rPr sz="2800" spc="9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800" spc="-5" dirty="0">
                <a:solidFill>
                  <a:srgbClr val="498EF1"/>
                </a:solidFill>
                <a:latin typeface="Arial Black"/>
                <a:cs typeface="Arial Black"/>
              </a:rPr>
              <a:t>entities.</a:t>
            </a:r>
            <a:endParaRPr sz="2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26236" y="356615"/>
            <a:ext cx="10678795" cy="6144895"/>
            <a:chOff x="1126236" y="356615"/>
            <a:chExt cx="10678795" cy="61448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6236" y="356615"/>
              <a:ext cx="10678667" cy="61447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730372" y="1802638"/>
              <a:ext cx="5930900" cy="1677035"/>
            </a:xfrm>
            <a:custGeom>
              <a:avLst/>
              <a:gdLst/>
              <a:ahLst/>
              <a:cxnLst/>
              <a:rect l="l" t="t" r="r" b="b"/>
              <a:pathLst>
                <a:path w="5930900" h="1677035">
                  <a:moveTo>
                    <a:pt x="1320927" y="107950"/>
                  </a:moveTo>
                  <a:lnTo>
                    <a:pt x="1320927" y="107950"/>
                  </a:lnTo>
                  <a:lnTo>
                    <a:pt x="1460500" y="107950"/>
                  </a:lnTo>
                  <a:lnTo>
                    <a:pt x="1574673" y="121031"/>
                  </a:lnTo>
                  <a:lnTo>
                    <a:pt x="1625473" y="121031"/>
                  </a:lnTo>
                  <a:lnTo>
                    <a:pt x="1733423" y="121031"/>
                  </a:lnTo>
                  <a:lnTo>
                    <a:pt x="1784223" y="121031"/>
                  </a:lnTo>
                  <a:lnTo>
                    <a:pt x="1911223" y="127126"/>
                  </a:lnTo>
                  <a:lnTo>
                    <a:pt x="2381123" y="127126"/>
                  </a:lnTo>
                  <a:lnTo>
                    <a:pt x="2527300" y="107950"/>
                  </a:lnTo>
                  <a:lnTo>
                    <a:pt x="2622677" y="107950"/>
                  </a:lnTo>
                  <a:lnTo>
                    <a:pt x="2679573" y="101853"/>
                  </a:lnTo>
                  <a:lnTo>
                    <a:pt x="2787523" y="76326"/>
                  </a:lnTo>
                  <a:lnTo>
                    <a:pt x="2844800" y="69850"/>
                  </a:lnTo>
                  <a:lnTo>
                    <a:pt x="2901950" y="63753"/>
                  </a:lnTo>
                  <a:lnTo>
                    <a:pt x="2965323" y="51181"/>
                  </a:lnTo>
                  <a:lnTo>
                    <a:pt x="3003550" y="44703"/>
                  </a:lnTo>
                  <a:lnTo>
                    <a:pt x="3035173" y="44703"/>
                  </a:lnTo>
                  <a:lnTo>
                    <a:pt x="3073400" y="25526"/>
                  </a:lnTo>
                  <a:lnTo>
                    <a:pt x="3111500" y="12953"/>
                  </a:lnTo>
                  <a:lnTo>
                    <a:pt x="3168777" y="12953"/>
                  </a:lnTo>
                  <a:lnTo>
                    <a:pt x="3238627" y="19050"/>
                  </a:lnTo>
                  <a:lnTo>
                    <a:pt x="3390900" y="19050"/>
                  </a:lnTo>
                  <a:lnTo>
                    <a:pt x="3714496" y="19050"/>
                  </a:lnTo>
                  <a:lnTo>
                    <a:pt x="3727450" y="12953"/>
                  </a:lnTo>
                  <a:lnTo>
                    <a:pt x="4508373" y="12953"/>
                  </a:lnTo>
                  <a:lnTo>
                    <a:pt x="4533900" y="6476"/>
                  </a:lnTo>
                  <a:lnTo>
                    <a:pt x="4540377" y="0"/>
                  </a:lnTo>
                </a:path>
                <a:path w="5930900" h="1677035">
                  <a:moveTo>
                    <a:pt x="0" y="1238377"/>
                  </a:moveTo>
                  <a:lnTo>
                    <a:pt x="12700" y="1238377"/>
                  </a:lnTo>
                  <a:lnTo>
                    <a:pt x="50800" y="1238377"/>
                  </a:lnTo>
                  <a:lnTo>
                    <a:pt x="75945" y="1238377"/>
                  </a:lnTo>
                  <a:lnTo>
                    <a:pt x="126745" y="1238377"/>
                  </a:lnTo>
                  <a:lnTo>
                    <a:pt x="291972" y="1250950"/>
                  </a:lnTo>
                  <a:lnTo>
                    <a:pt x="520572" y="1264031"/>
                  </a:lnTo>
                  <a:lnTo>
                    <a:pt x="635126" y="1264031"/>
                  </a:lnTo>
                  <a:lnTo>
                    <a:pt x="666750" y="1270127"/>
                  </a:lnTo>
                  <a:lnTo>
                    <a:pt x="742696" y="1276603"/>
                  </a:lnTo>
                  <a:lnTo>
                    <a:pt x="780923" y="1276603"/>
                  </a:lnTo>
                  <a:lnTo>
                    <a:pt x="831596" y="1282700"/>
                  </a:lnTo>
                  <a:lnTo>
                    <a:pt x="2901950" y="1282700"/>
                  </a:lnTo>
                  <a:lnTo>
                    <a:pt x="2921127" y="1282700"/>
                  </a:lnTo>
                </a:path>
                <a:path w="5930900" h="1677035">
                  <a:moveTo>
                    <a:pt x="3613023" y="1270127"/>
                  </a:moveTo>
                  <a:lnTo>
                    <a:pt x="3613023" y="1270127"/>
                  </a:lnTo>
                  <a:lnTo>
                    <a:pt x="3613404" y="1270127"/>
                  </a:lnTo>
                </a:path>
                <a:path w="5930900" h="1677035">
                  <a:moveTo>
                    <a:pt x="3606927" y="1250950"/>
                  </a:moveTo>
                  <a:lnTo>
                    <a:pt x="3613023" y="1250950"/>
                  </a:lnTo>
                  <a:lnTo>
                    <a:pt x="3625977" y="1250950"/>
                  </a:lnTo>
                  <a:lnTo>
                    <a:pt x="3651123" y="1250950"/>
                  </a:lnTo>
                  <a:lnTo>
                    <a:pt x="3676777" y="1257427"/>
                  </a:lnTo>
                  <a:lnTo>
                    <a:pt x="4235450" y="1257427"/>
                  </a:lnTo>
                  <a:lnTo>
                    <a:pt x="4260596" y="1264031"/>
                  </a:lnTo>
                  <a:lnTo>
                    <a:pt x="4336923" y="1264031"/>
                  </a:lnTo>
                  <a:lnTo>
                    <a:pt x="4349623" y="1264031"/>
                  </a:lnTo>
                  <a:lnTo>
                    <a:pt x="4432300" y="1264031"/>
                  </a:lnTo>
                  <a:lnTo>
                    <a:pt x="4464050" y="1270127"/>
                  </a:lnTo>
                  <a:lnTo>
                    <a:pt x="4489196" y="1270127"/>
                  </a:lnTo>
                  <a:lnTo>
                    <a:pt x="4508373" y="1276603"/>
                  </a:lnTo>
                  <a:lnTo>
                    <a:pt x="4559046" y="1289177"/>
                  </a:lnTo>
                  <a:lnTo>
                    <a:pt x="5930646" y="1289177"/>
                  </a:lnTo>
                  <a:lnTo>
                    <a:pt x="5924550" y="1289177"/>
                  </a:lnTo>
                  <a:lnTo>
                    <a:pt x="5905500" y="1282700"/>
                  </a:lnTo>
                </a:path>
                <a:path w="5930900" h="1677035">
                  <a:moveTo>
                    <a:pt x="342772" y="1676527"/>
                  </a:moveTo>
                  <a:lnTo>
                    <a:pt x="342772" y="1676527"/>
                  </a:lnTo>
                  <a:lnTo>
                    <a:pt x="2355850" y="1676527"/>
                  </a:lnTo>
                  <a:lnTo>
                    <a:pt x="2361946" y="1676527"/>
                  </a:lnTo>
                </a:path>
              </a:pathLst>
            </a:custGeom>
            <a:ln w="19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60972" y="3510788"/>
              <a:ext cx="1701800" cy="6985"/>
            </a:xfrm>
            <a:custGeom>
              <a:avLst/>
              <a:gdLst/>
              <a:ahLst/>
              <a:cxnLst/>
              <a:rect l="l" t="t" r="r" b="b"/>
              <a:pathLst>
                <a:path w="1701800" h="6985">
                  <a:moveTo>
                    <a:pt x="-9525" y="3238"/>
                  </a:moveTo>
                  <a:lnTo>
                    <a:pt x="1711198" y="3238"/>
                  </a:lnTo>
                </a:path>
              </a:pathLst>
            </a:custGeom>
            <a:ln w="2552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31619" y="3447542"/>
              <a:ext cx="8465185" cy="539750"/>
            </a:xfrm>
            <a:custGeom>
              <a:avLst/>
              <a:gdLst/>
              <a:ahLst/>
              <a:cxnLst/>
              <a:rect l="l" t="t" r="r" b="b"/>
              <a:pathLst>
                <a:path w="8465185" h="539750">
                  <a:moveTo>
                    <a:pt x="7035927" y="76327"/>
                  </a:moveTo>
                  <a:lnTo>
                    <a:pt x="7035927" y="76327"/>
                  </a:lnTo>
                  <a:lnTo>
                    <a:pt x="7994904" y="76327"/>
                  </a:lnTo>
                  <a:lnTo>
                    <a:pt x="8013954" y="69723"/>
                  </a:lnTo>
                  <a:lnTo>
                    <a:pt x="8033131" y="69723"/>
                  </a:lnTo>
                  <a:lnTo>
                    <a:pt x="8052181" y="63246"/>
                  </a:lnTo>
                  <a:lnTo>
                    <a:pt x="8058277" y="63246"/>
                  </a:lnTo>
                  <a:lnTo>
                    <a:pt x="8077327" y="63246"/>
                  </a:lnTo>
                  <a:lnTo>
                    <a:pt x="8089900" y="63246"/>
                  </a:lnTo>
                  <a:lnTo>
                    <a:pt x="8134604" y="63246"/>
                  </a:lnTo>
                  <a:lnTo>
                    <a:pt x="8147177" y="63246"/>
                  </a:lnTo>
                  <a:lnTo>
                    <a:pt x="8166227" y="57150"/>
                  </a:lnTo>
                  <a:lnTo>
                    <a:pt x="8197977" y="44196"/>
                  </a:lnTo>
                  <a:lnTo>
                    <a:pt x="8229600" y="31623"/>
                  </a:lnTo>
                  <a:lnTo>
                    <a:pt x="8242554" y="31623"/>
                  </a:lnTo>
                  <a:lnTo>
                    <a:pt x="8280781" y="31623"/>
                  </a:lnTo>
                  <a:lnTo>
                    <a:pt x="8286877" y="31623"/>
                  </a:lnTo>
                  <a:lnTo>
                    <a:pt x="8324977" y="19050"/>
                  </a:lnTo>
                  <a:lnTo>
                    <a:pt x="8369300" y="12573"/>
                  </a:lnTo>
                  <a:lnTo>
                    <a:pt x="8375777" y="6477"/>
                  </a:lnTo>
                  <a:lnTo>
                    <a:pt x="8382254" y="6477"/>
                  </a:lnTo>
                  <a:lnTo>
                    <a:pt x="8407527" y="6477"/>
                  </a:lnTo>
                  <a:lnTo>
                    <a:pt x="8426577" y="0"/>
                  </a:lnTo>
                  <a:lnTo>
                    <a:pt x="8433054" y="0"/>
                  </a:lnTo>
                  <a:lnTo>
                    <a:pt x="8452104" y="0"/>
                  </a:lnTo>
                  <a:lnTo>
                    <a:pt x="8464677" y="0"/>
                  </a:lnTo>
                </a:path>
                <a:path w="8465185" h="539750">
                  <a:moveTo>
                    <a:pt x="0" y="488823"/>
                  </a:moveTo>
                  <a:lnTo>
                    <a:pt x="0" y="495300"/>
                  </a:lnTo>
                  <a:lnTo>
                    <a:pt x="19176" y="501396"/>
                  </a:lnTo>
                  <a:lnTo>
                    <a:pt x="38226" y="501396"/>
                  </a:lnTo>
                  <a:lnTo>
                    <a:pt x="57276" y="507873"/>
                  </a:lnTo>
                  <a:lnTo>
                    <a:pt x="622426" y="507873"/>
                  </a:lnTo>
                  <a:lnTo>
                    <a:pt x="635126" y="501396"/>
                  </a:lnTo>
                  <a:lnTo>
                    <a:pt x="641604" y="501396"/>
                  </a:lnTo>
                </a:path>
                <a:path w="8465185" h="539750">
                  <a:moveTo>
                    <a:pt x="1587627" y="463677"/>
                  </a:moveTo>
                  <a:lnTo>
                    <a:pt x="1606677" y="463677"/>
                  </a:lnTo>
                  <a:lnTo>
                    <a:pt x="1644904" y="463677"/>
                  </a:lnTo>
                  <a:lnTo>
                    <a:pt x="1739900" y="469773"/>
                  </a:lnTo>
                  <a:lnTo>
                    <a:pt x="1879981" y="488823"/>
                  </a:lnTo>
                  <a:lnTo>
                    <a:pt x="2076577" y="501396"/>
                  </a:lnTo>
                  <a:lnTo>
                    <a:pt x="2584450" y="539623"/>
                  </a:lnTo>
                  <a:lnTo>
                    <a:pt x="3016504" y="539623"/>
                  </a:lnTo>
                  <a:lnTo>
                    <a:pt x="3321430" y="539623"/>
                  </a:lnTo>
                  <a:lnTo>
                    <a:pt x="3416427" y="539623"/>
                  </a:lnTo>
                  <a:lnTo>
                    <a:pt x="3505327" y="539623"/>
                  </a:lnTo>
                  <a:lnTo>
                    <a:pt x="3511804" y="539623"/>
                  </a:lnTo>
                </a:path>
                <a:path w="8465185" h="539750">
                  <a:moveTo>
                    <a:pt x="5023104" y="450723"/>
                  </a:moveTo>
                  <a:lnTo>
                    <a:pt x="5023104" y="450723"/>
                  </a:lnTo>
                  <a:lnTo>
                    <a:pt x="5734177" y="450723"/>
                  </a:lnTo>
                  <a:lnTo>
                    <a:pt x="5797804" y="457200"/>
                  </a:lnTo>
                  <a:lnTo>
                    <a:pt x="5848604" y="457200"/>
                  </a:lnTo>
                  <a:lnTo>
                    <a:pt x="5905881" y="463677"/>
                  </a:lnTo>
                  <a:lnTo>
                    <a:pt x="5981827" y="469773"/>
                  </a:lnTo>
                  <a:lnTo>
                    <a:pt x="6026404" y="469773"/>
                  </a:lnTo>
                  <a:lnTo>
                    <a:pt x="6128004" y="469773"/>
                  </a:lnTo>
                  <a:lnTo>
                    <a:pt x="6242050" y="482346"/>
                  </a:lnTo>
                  <a:lnTo>
                    <a:pt x="6350127" y="488823"/>
                  </a:lnTo>
                  <a:lnTo>
                    <a:pt x="6432931" y="501396"/>
                  </a:lnTo>
                  <a:lnTo>
                    <a:pt x="6496177" y="501396"/>
                  </a:lnTo>
                  <a:lnTo>
                    <a:pt x="6566027" y="501396"/>
                  </a:lnTo>
                  <a:lnTo>
                    <a:pt x="6578727" y="501396"/>
                  </a:lnTo>
                </a:path>
              </a:pathLst>
            </a:custGeom>
            <a:ln w="19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79700" y="4342764"/>
              <a:ext cx="3041650" cy="31750"/>
            </a:xfrm>
            <a:custGeom>
              <a:avLst/>
              <a:gdLst/>
              <a:ahLst/>
              <a:cxnLst/>
              <a:rect l="l" t="t" r="r" b="b"/>
              <a:pathLst>
                <a:path w="3041650" h="31750">
                  <a:moveTo>
                    <a:pt x="-9525" y="15875"/>
                  </a:moveTo>
                  <a:lnTo>
                    <a:pt x="3051175" y="15875"/>
                  </a:lnTo>
                </a:path>
              </a:pathLst>
            </a:custGeom>
            <a:ln w="5080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10295" y="4361942"/>
              <a:ext cx="1244600" cy="177800"/>
            </a:xfrm>
            <a:custGeom>
              <a:avLst/>
              <a:gdLst/>
              <a:ahLst/>
              <a:cxnLst/>
              <a:rect l="l" t="t" r="r" b="b"/>
              <a:pathLst>
                <a:path w="1244600" h="177800">
                  <a:moveTo>
                    <a:pt x="0" y="0"/>
                  </a:moveTo>
                  <a:lnTo>
                    <a:pt x="12700" y="6476"/>
                  </a:lnTo>
                  <a:lnTo>
                    <a:pt x="31750" y="12572"/>
                  </a:lnTo>
                  <a:lnTo>
                    <a:pt x="82423" y="12572"/>
                  </a:lnTo>
                  <a:lnTo>
                    <a:pt x="146176" y="19049"/>
                  </a:lnTo>
                  <a:lnTo>
                    <a:pt x="241300" y="38099"/>
                  </a:lnTo>
                  <a:lnTo>
                    <a:pt x="336676" y="44195"/>
                  </a:lnTo>
                  <a:lnTo>
                    <a:pt x="520573" y="69722"/>
                  </a:lnTo>
                  <a:lnTo>
                    <a:pt x="647700" y="107949"/>
                  </a:lnTo>
                  <a:lnTo>
                    <a:pt x="730503" y="120522"/>
                  </a:lnTo>
                  <a:lnTo>
                    <a:pt x="755650" y="126999"/>
                  </a:lnTo>
                  <a:lnTo>
                    <a:pt x="768223" y="126999"/>
                  </a:lnTo>
                  <a:lnTo>
                    <a:pt x="787400" y="133095"/>
                  </a:lnTo>
                  <a:lnTo>
                    <a:pt x="793876" y="133095"/>
                  </a:lnTo>
                  <a:lnTo>
                    <a:pt x="800353" y="133095"/>
                  </a:lnTo>
                  <a:lnTo>
                    <a:pt x="806450" y="133095"/>
                  </a:lnTo>
                  <a:lnTo>
                    <a:pt x="812926" y="133095"/>
                  </a:lnTo>
                  <a:lnTo>
                    <a:pt x="831976" y="133095"/>
                  </a:lnTo>
                  <a:lnTo>
                    <a:pt x="838073" y="139572"/>
                  </a:lnTo>
                  <a:lnTo>
                    <a:pt x="882776" y="152272"/>
                  </a:lnTo>
                  <a:lnTo>
                    <a:pt x="889253" y="152272"/>
                  </a:lnTo>
                  <a:lnTo>
                    <a:pt x="907923" y="152272"/>
                  </a:lnTo>
                  <a:lnTo>
                    <a:pt x="977773" y="177799"/>
                  </a:lnTo>
                  <a:lnTo>
                    <a:pt x="996823" y="177799"/>
                  </a:lnTo>
                  <a:lnTo>
                    <a:pt x="1003300" y="177799"/>
                  </a:lnTo>
                  <a:lnTo>
                    <a:pt x="1009776" y="177799"/>
                  </a:lnTo>
                  <a:lnTo>
                    <a:pt x="1035050" y="177799"/>
                  </a:lnTo>
                  <a:lnTo>
                    <a:pt x="1054100" y="177799"/>
                  </a:lnTo>
                  <a:lnTo>
                    <a:pt x="1098803" y="171322"/>
                  </a:lnTo>
                  <a:lnTo>
                    <a:pt x="1187703" y="152272"/>
                  </a:lnTo>
                  <a:lnTo>
                    <a:pt x="1200277" y="146049"/>
                  </a:lnTo>
                  <a:lnTo>
                    <a:pt x="1212850" y="133095"/>
                  </a:lnTo>
                  <a:lnTo>
                    <a:pt x="1219327" y="126999"/>
                  </a:lnTo>
                  <a:lnTo>
                    <a:pt x="1231900" y="126999"/>
                  </a:lnTo>
                  <a:lnTo>
                    <a:pt x="1244600" y="126999"/>
                  </a:lnTo>
                </a:path>
              </a:pathLst>
            </a:custGeom>
            <a:ln w="19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09546" y="5219064"/>
              <a:ext cx="927735" cy="6985"/>
            </a:xfrm>
            <a:custGeom>
              <a:avLst/>
              <a:gdLst/>
              <a:ahLst/>
              <a:cxnLst/>
              <a:rect l="l" t="t" r="r" b="b"/>
              <a:pathLst>
                <a:path w="927735" h="6985">
                  <a:moveTo>
                    <a:pt x="-9525" y="3238"/>
                  </a:moveTo>
                  <a:lnTo>
                    <a:pt x="936879" y="3238"/>
                  </a:lnTo>
                </a:path>
              </a:pathLst>
            </a:custGeom>
            <a:ln w="2552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66773" y="5149214"/>
              <a:ext cx="8953500" cy="1010285"/>
            </a:xfrm>
            <a:custGeom>
              <a:avLst/>
              <a:gdLst/>
              <a:ahLst/>
              <a:cxnLst/>
              <a:rect l="l" t="t" r="r" b="b"/>
              <a:pathLst>
                <a:path w="8953500" h="1010285">
                  <a:moveTo>
                    <a:pt x="3193923" y="127127"/>
                  </a:moveTo>
                  <a:lnTo>
                    <a:pt x="3200400" y="120650"/>
                  </a:lnTo>
                  <a:lnTo>
                    <a:pt x="3219450" y="120650"/>
                  </a:lnTo>
                  <a:lnTo>
                    <a:pt x="3244723" y="120650"/>
                  </a:lnTo>
                  <a:lnTo>
                    <a:pt x="3638550" y="120650"/>
                  </a:lnTo>
                  <a:lnTo>
                    <a:pt x="3689223" y="127127"/>
                  </a:lnTo>
                  <a:lnTo>
                    <a:pt x="3720973" y="133604"/>
                  </a:lnTo>
                  <a:lnTo>
                    <a:pt x="3765550" y="139700"/>
                  </a:lnTo>
                  <a:lnTo>
                    <a:pt x="3797300" y="139700"/>
                  </a:lnTo>
                  <a:lnTo>
                    <a:pt x="3822446" y="146177"/>
                  </a:lnTo>
                  <a:lnTo>
                    <a:pt x="3879723" y="152273"/>
                  </a:lnTo>
                  <a:lnTo>
                    <a:pt x="3892296" y="152273"/>
                  </a:lnTo>
                  <a:lnTo>
                    <a:pt x="3905250" y="152273"/>
                  </a:lnTo>
                  <a:lnTo>
                    <a:pt x="4400677" y="152273"/>
                  </a:lnTo>
                  <a:lnTo>
                    <a:pt x="4514723" y="146177"/>
                  </a:lnTo>
                  <a:lnTo>
                    <a:pt x="4578096" y="127127"/>
                  </a:lnTo>
                  <a:lnTo>
                    <a:pt x="4647946" y="127127"/>
                  </a:lnTo>
                  <a:lnTo>
                    <a:pt x="4692650" y="114427"/>
                  </a:lnTo>
                  <a:lnTo>
                    <a:pt x="4743323" y="101473"/>
                  </a:lnTo>
                  <a:lnTo>
                    <a:pt x="4749800" y="101473"/>
                  </a:lnTo>
                </a:path>
                <a:path w="8953500" h="1010285">
                  <a:moveTo>
                    <a:pt x="6356223" y="76327"/>
                  </a:moveTo>
                  <a:lnTo>
                    <a:pt x="6495796" y="76327"/>
                  </a:lnTo>
                  <a:lnTo>
                    <a:pt x="8369300" y="76327"/>
                  </a:lnTo>
                  <a:lnTo>
                    <a:pt x="8439150" y="69850"/>
                  </a:lnTo>
                  <a:lnTo>
                    <a:pt x="8540623" y="44577"/>
                  </a:lnTo>
                  <a:lnTo>
                    <a:pt x="8610473" y="31623"/>
                  </a:lnTo>
                  <a:lnTo>
                    <a:pt x="8680323" y="31623"/>
                  </a:lnTo>
                  <a:lnTo>
                    <a:pt x="8731123" y="31623"/>
                  </a:lnTo>
                  <a:lnTo>
                    <a:pt x="8781796" y="25527"/>
                  </a:lnTo>
                  <a:lnTo>
                    <a:pt x="8826500" y="25527"/>
                  </a:lnTo>
                  <a:lnTo>
                    <a:pt x="8851646" y="12573"/>
                  </a:lnTo>
                  <a:lnTo>
                    <a:pt x="8870823" y="6477"/>
                  </a:lnTo>
                  <a:lnTo>
                    <a:pt x="8896350" y="0"/>
                  </a:lnTo>
                  <a:lnTo>
                    <a:pt x="8915400" y="0"/>
                  </a:lnTo>
                  <a:lnTo>
                    <a:pt x="8921496" y="0"/>
                  </a:lnTo>
                  <a:lnTo>
                    <a:pt x="8927973" y="0"/>
                  </a:lnTo>
                  <a:lnTo>
                    <a:pt x="8934450" y="0"/>
                  </a:lnTo>
                  <a:lnTo>
                    <a:pt x="8940546" y="0"/>
                  </a:lnTo>
                  <a:lnTo>
                    <a:pt x="8947023" y="0"/>
                  </a:lnTo>
                  <a:lnTo>
                    <a:pt x="8953500" y="0"/>
                  </a:lnTo>
                </a:path>
                <a:path w="8953500" h="1010285">
                  <a:moveTo>
                    <a:pt x="0" y="1009789"/>
                  </a:moveTo>
                  <a:lnTo>
                    <a:pt x="0" y="1009789"/>
                  </a:lnTo>
                  <a:lnTo>
                    <a:pt x="190500" y="1009789"/>
                  </a:lnTo>
                  <a:lnTo>
                    <a:pt x="272922" y="1003312"/>
                  </a:lnTo>
                  <a:lnTo>
                    <a:pt x="380872" y="984237"/>
                  </a:lnTo>
                  <a:lnTo>
                    <a:pt x="514476" y="965149"/>
                  </a:lnTo>
                  <a:lnTo>
                    <a:pt x="679322" y="946073"/>
                  </a:lnTo>
                  <a:lnTo>
                    <a:pt x="1009395" y="933475"/>
                  </a:lnTo>
                  <a:lnTo>
                    <a:pt x="1346072" y="933475"/>
                  </a:lnTo>
                  <a:lnTo>
                    <a:pt x="1530350" y="933475"/>
                  </a:lnTo>
                  <a:lnTo>
                    <a:pt x="1670050" y="933475"/>
                  </a:lnTo>
                  <a:lnTo>
                    <a:pt x="1720850" y="933475"/>
                  </a:lnTo>
                  <a:lnTo>
                    <a:pt x="1847850" y="933475"/>
                  </a:lnTo>
                  <a:lnTo>
                    <a:pt x="1917700" y="933475"/>
                  </a:lnTo>
                  <a:lnTo>
                    <a:pt x="1981073" y="939952"/>
                  </a:lnTo>
                  <a:lnTo>
                    <a:pt x="2025777" y="946073"/>
                  </a:lnTo>
                  <a:lnTo>
                    <a:pt x="2057400" y="952550"/>
                  </a:lnTo>
                  <a:lnTo>
                    <a:pt x="2082546" y="952550"/>
                  </a:lnTo>
                  <a:lnTo>
                    <a:pt x="2089023" y="952550"/>
                  </a:lnTo>
                </a:path>
              </a:pathLst>
            </a:custGeom>
            <a:ln w="19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2896" y="451104"/>
            <a:ext cx="10431780" cy="5782310"/>
            <a:chOff x="1072896" y="451104"/>
            <a:chExt cx="10431780" cy="57823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2896" y="451104"/>
              <a:ext cx="10431780" cy="57820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69380" y="3105277"/>
              <a:ext cx="4762500" cy="870585"/>
            </a:xfrm>
            <a:custGeom>
              <a:avLst/>
              <a:gdLst/>
              <a:ahLst/>
              <a:cxnLst/>
              <a:rect l="l" t="t" r="r" b="b"/>
              <a:pathLst>
                <a:path w="4762500" h="870585">
                  <a:moveTo>
                    <a:pt x="419100" y="101853"/>
                  </a:moveTo>
                  <a:lnTo>
                    <a:pt x="444246" y="133603"/>
                  </a:lnTo>
                  <a:lnTo>
                    <a:pt x="488950" y="133603"/>
                  </a:lnTo>
                  <a:lnTo>
                    <a:pt x="596900" y="139700"/>
                  </a:lnTo>
                  <a:lnTo>
                    <a:pt x="698500" y="158750"/>
                  </a:lnTo>
                  <a:lnTo>
                    <a:pt x="819023" y="165226"/>
                  </a:lnTo>
                  <a:lnTo>
                    <a:pt x="946150" y="177800"/>
                  </a:lnTo>
                  <a:lnTo>
                    <a:pt x="1110996" y="216026"/>
                  </a:lnTo>
                  <a:lnTo>
                    <a:pt x="1187323" y="235076"/>
                  </a:lnTo>
                  <a:lnTo>
                    <a:pt x="1307973" y="241553"/>
                  </a:lnTo>
                  <a:lnTo>
                    <a:pt x="1339596" y="241553"/>
                  </a:lnTo>
                </a:path>
                <a:path w="4762500" h="870585">
                  <a:moveTo>
                    <a:pt x="2546350" y="57276"/>
                  </a:moveTo>
                  <a:lnTo>
                    <a:pt x="2565400" y="63753"/>
                  </a:lnTo>
                  <a:lnTo>
                    <a:pt x="2616200" y="63753"/>
                  </a:lnTo>
                  <a:lnTo>
                    <a:pt x="2730246" y="63753"/>
                  </a:lnTo>
                  <a:lnTo>
                    <a:pt x="2876423" y="69850"/>
                  </a:lnTo>
                  <a:lnTo>
                    <a:pt x="3098546" y="82803"/>
                  </a:lnTo>
                  <a:lnTo>
                    <a:pt x="3619500" y="82803"/>
                  </a:lnTo>
                  <a:lnTo>
                    <a:pt x="4076700" y="63753"/>
                  </a:lnTo>
                  <a:lnTo>
                    <a:pt x="4279773" y="51053"/>
                  </a:lnTo>
                  <a:lnTo>
                    <a:pt x="4533900" y="44576"/>
                  </a:lnTo>
                  <a:lnTo>
                    <a:pt x="4622800" y="32003"/>
                  </a:lnTo>
                  <a:lnTo>
                    <a:pt x="4679696" y="19050"/>
                  </a:lnTo>
                  <a:lnTo>
                    <a:pt x="4717923" y="12953"/>
                  </a:lnTo>
                  <a:lnTo>
                    <a:pt x="4743450" y="6476"/>
                  </a:lnTo>
                  <a:lnTo>
                    <a:pt x="4756023" y="6476"/>
                  </a:lnTo>
                  <a:lnTo>
                    <a:pt x="4762500" y="0"/>
                  </a:lnTo>
                </a:path>
                <a:path w="4762500" h="870585">
                  <a:moveTo>
                    <a:pt x="0" y="793750"/>
                  </a:moveTo>
                  <a:lnTo>
                    <a:pt x="18796" y="793750"/>
                  </a:lnTo>
                  <a:lnTo>
                    <a:pt x="44323" y="793750"/>
                  </a:lnTo>
                  <a:lnTo>
                    <a:pt x="120650" y="793750"/>
                  </a:lnTo>
                  <a:lnTo>
                    <a:pt x="247396" y="793750"/>
                  </a:lnTo>
                  <a:lnTo>
                    <a:pt x="406146" y="781177"/>
                  </a:lnTo>
                  <a:lnTo>
                    <a:pt x="952246" y="755650"/>
                  </a:lnTo>
                  <a:lnTo>
                    <a:pt x="1644523" y="755650"/>
                  </a:lnTo>
                  <a:lnTo>
                    <a:pt x="2260473" y="806704"/>
                  </a:lnTo>
                  <a:lnTo>
                    <a:pt x="2705100" y="844550"/>
                  </a:lnTo>
                  <a:lnTo>
                    <a:pt x="2946273" y="863600"/>
                  </a:lnTo>
                  <a:lnTo>
                    <a:pt x="3117723" y="870077"/>
                  </a:lnTo>
                  <a:lnTo>
                    <a:pt x="3181350" y="870077"/>
                  </a:lnTo>
                  <a:lnTo>
                    <a:pt x="3232150" y="870077"/>
                  </a:lnTo>
                  <a:lnTo>
                    <a:pt x="3333623" y="863600"/>
                  </a:lnTo>
                  <a:lnTo>
                    <a:pt x="3422523" y="857504"/>
                  </a:lnTo>
                  <a:lnTo>
                    <a:pt x="3473323" y="838454"/>
                  </a:lnTo>
                </a:path>
              </a:pathLst>
            </a:custGeom>
            <a:ln w="19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8854" y="4826381"/>
              <a:ext cx="3359150" cy="31750"/>
            </a:xfrm>
            <a:custGeom>
              <a:avLst/>
              <a:gdLst/>
              <a:ahLst/>
              <a:cxnLst/>
              <a:rect l="l" t="t" r="r" b="b"/>
              <a:pathLst>
                <a:path w="3359150" h="31750">
                  <a:moveTo>
                    <a:pt x="-9525" y="15875"/>
                  </a:moveTo>
                  <a:lnTo>
                    <a:pt x="3368675" y="15875"/>
                  </a:lnTo>
                </a:path>
              </a:pathLst>
            </a:custGeom>
            <a:ln w="5080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91181" y="5816790"/>
              <a:ext cx="2990850" cy="394335"/>
            </a:xfrm>
            <a:custGeom>
              <a:avLst/>
              <a:gdLst/>
              <a:ahLst/>
              <a:cxnLst/>
              <a:rect l="l" t="t" r="r" b="b"/>
              <a:pathLst>
                <a:path w="2990850" h="394335">
                  <a:moveTo>
                    <a:pt x="2165477" y="0"/>
                  </a:moveTo>
                  <a:lnTo>
                    <a:pt x="2165477" y="0"/>
                  </a:lnTo>
                  <a:lnTo>
                    <a:pt x="2984372" y="0"/>
                  </a:lnTo>
                  <a:lnTo>
                    <a:pt x="2990849" y="0"/>
                  </a:lnTo>
                </a:path>
                <a:path w="2990850" h="394335">
                  <a:moveTo>
                    <a:pt x="0" y="381241"/>
                  </a:moveTo>
                  <a:lnTo>
                    <a:pt x="12573" y="393839"/>
                  </a:lnTo>
                  <a:lnTo>
                    <a:pt x="31750" y="393839"/>
                  </a:lnTo>
                  <a:lnTo>
                    <a:pt x="56895" y="393839"/>
                  </a:lnTo>
                  <a:lnTo>
                    <a:pt x="571373" y="393839"/>
                  </a:lnTo>
                  <a:lnTo>
                    <a:pt x="577850" y="393839"/>
                  </a:lnTo>
                </a:path>
              </a:pathLst>
            </a:custGeom>
            <a:ln w="19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672" y="432816"/>
            <a:ext cx="10764012" cy="617372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6903" y="408431"/>
            <a:ext cx="10956036" cy="611733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655" y="432816"/>
            <a:ext cx="10977372" cy="605485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552" y="365759"/>
            <a:ext cx="10863072" cy="61264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8136" y="536448"/>
            <a:ext cx="10972800" cy="59832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63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Intellectual</a:t>
            </a:r>
            <a:r>
              <a:rPr spc="-50" dirty="0"/>
              <a:t> </a:t>
            </a:r>
            <a:r>
              <a:rPr spc="-20" dirty="0"/>
              <a:t>property</a:t>
            </a:r>
            <a:r>
              <a:rPr spc="-45" dirty="0"/>
              <a:t> </a:t>
            </a:r>
            <a:r>
              <a:rPr spc="-10" dirty="0"/>
              <a:t>rights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1288" y="624840"/>
            <a:ext cx="10660379" cy="528675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4900" y="576072"/>
            <a:ext cx="10856976" cy="592378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5316" y="394715"/>
            <a:ext cx="10119360" cy="603046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232" y="534923"/>
            <a:ext cx="10756392" cy="569823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091" y="432816"/>
            <a:ext cx="10571988" cy="604266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7760" y="414527"/>
            <a:ext cx="11064240" cy="61341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5463" y="477012"/>
            <a:ext cx="10459212" cy="61264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7280" y="408431"/>
            <a:ext cx="10777728" cy="604113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860" y="527304"/>
            <a:ext cx="10479024" cy="570585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681227"/>
            <a:ext cx="10669524" cy="54955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3752" y="348995"/>
            <a:ext cx="11128248" cy="635050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196" y="461772"/>
            <a:ext cx="10823448" cy="593445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667" y="490727"/>
            <a:ext cx="9436608" cy="587654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6716" y="469391"/>
            <a:ext cx="10655808" cy="576376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096" y="446531"/>
            <a:ext cx="10713720" cy="578662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4711" y="624840"/>
            <a:ext cx="10379964" cy="586282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6988" y="409955"/>
            <a:ext cx="10098023" cy="344728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844" y="589787"/>
            <a:ext cx="10824972" cy="567842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7319" y="391668"/>
            <a:ext cx="10469880" cy="584149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051" y="304797"/>
            <a:ext cx="11114532" cy="655319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5503" y="373378"/>
            <a:ext cx="10413492" cy="64709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2039" y="364234"/>
            <a:ext cx="11109960" cy="6493762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1183" y="534923"/>
            <a:ext cx="10696956" cy="549249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0367" y="413003"/>
            <a:ext cx="10623804" cy="644499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461772"/>
            <a:ext cx="10832592" cy="5934456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364236"/>
            <a:ext cx="10058400" cy="6284976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2416" y="333754"/>
            <a:ext cx="10727436" cy="6524242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8280" y="344422"/>
            <a:ext cx="10261092" cy="65135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0388" y="393191"/>
            <a:ext cx="9031223" cy="646480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372" y="353565"/>
            <a:ext cx="10433304" cy="650443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0808" y="333756"/>
            <a:ext cx="10619232" cy="6371844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227" y="333756"/>
            <a:ext cx="10520172" cy="61264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9014" y="3759"/>
            <a:ext cx="50971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Arial Black"/>
                <a:cs typeface="Arial Black"/>
              </a:rPr>
              <a:t>Need</a:t>
            </a:r>
            <a:r>
              <a:rPr b="0" spc="-20" dirty="0">
                <a:latin typeface="Arial Black"/>
                <a:cs typeface="Arial Black"/>
              </a:rPr>
              <a:t> </a:t>
            </a:r>
            <a:r>
              <a:rPr b="0" spc="-25" dirty="0">
                <a:latin typeface="Arial Black"/>
                <a:cs typeface="Arial Black"/>
              </a:rPr>
              <a:t>for</a:t>
            </a:r>
            <a:r>
              <a:rPr b="0" spc="-20" dirty="0">
                <a:latin typeface="Arial Black"/>
                <a:cs typeface="Arial Black"/>
              </a:rPr>
              <a:t> </a:t>
            </a:r>
            <a:r>
              <a:rPr b="0" spc="-5" dirty="0">
                <a:latin typeface="Arial Black"/>
                <a:cs typeface="Arial Black"/>
              </a:rPr>
              <a:t>IP--</a:t>
            </a:r>
            <a:r>
              <a:rPr b="0" spc="-30" dirty="0">
                <a:latin typeface="Arial Black"/>
                <a:cs typeface="Arial Black"/>
              </a:rPr>
              <a:t> </a:t>
            </a:r>
            <a:r>
              <a:rPr b="0" spc="25" dirty="0">
                <a:latin typeface="Arial Black"/>
                <a:cs typeface="Arial Black"/>
              </a:rPr>
              <a:t>History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1552" y="706480"/>
            <a:ext cx="10559415" cy="56064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55600" marR="5080" indent="-342900" algn="just">
              <a:lnSpc>
                <a:spcPct val="140100"/>
              </a:lnSpc>
              <a:spcBef>
                <a:spcPts val="50"/>
              </a:spcBef>
            </a:pPr>
            <a:r>
              <a:rPr sz="1800" spc="-60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1800" spc="-5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498EF1"/>
                </a:solidFill>
                <a:latin typeface="Arial Black"/>
                <a:cs typeface="Arial Black"/>
              </a:rPr>
              <a:t>The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needs </a:t>
            </a:r>
            <a:r>
              <a:rPr sz="1800" spc="-15" dirty="0">
                <a:solidFill>
                  <a:srgbClr val="498EF1"/>
                </a:solidFill>
                <a:latin typeface="Arial Black"/>
                <a:cs typeface="Arial Black"/>
              </a:rPr>
              <a:t>for </a:t>
            </a:r>
            <a:r>
              <a:rPr sz="1800" spc="-10" dirty="0">
                <a:solidFill>
                  <a:srgbClr val="498EF1"/>
                </a:solidFill>
                <a:latin typeface="Arial Black"/>
                <a:cs typeface="Arial Black"/>
              </a:rPr>
              <a:t>copyright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and </a:t>
            </a:r>
            <a:r>
              <a:rPr sz="1800" spc="-10" dirty="0">
                <a:solidFill>
                  <a:srgbClr val="498EF1"/>
                </a:solidFill>
                <a:latin typeface="Arial Black"/>
                <a:cs typeface="Arial Black"/>
              </a:rPr>
              <a:t>related laws </a:t>
            </a:r>
            <a:r>
              <a:rPr sz="1800" spc="-25" dirty="0">
                <a:solidFill>
                  <a:srgbClr val="498EF1"/>
                </a:solidFill>
                <a:latin typeface="Arial Black"/>
                <a:cs typeface="Arial Black"/>
              </a:rPr>
              <a:t>have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become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more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and more </a:t>
            </a:r>
            <a:r>
              <a:rPr sz="1800" spc="-15" dirty="0">
                <a:solidFill>
                  <a:srgbClr val="498EF1"/>
                </a:solidFill>
                <a:latin typeface="Arial Black"/>
                <a:cs typeface="Arial Black"/>
              </a:rPr>
              <a:t>evident </a:t>
            </a:r>
            <a:r>
              <a:rPr sz="18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especially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 through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the </a:t>
            </a:r>
            <a:r>
              <a:rPr sz="2000" spc="-5" dirty="0">
                <a:solidFill>
                  <a:srgbClr val="FF0000"/>
                </a:solidFill>
                <a:latin typeface="Arial Black"/>
                <a:cs typeface="Arial Black"/>
              </a:rPr>
              <a:t>opening 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up </a:t>
            </a:r>
            <a:r>
              <a:rPr sz="2000" spc="-10" dirty="0">
                <a:solidFill>
                  <a:srgbClr val="FF0000"/>
                </a:solidFill>
                <a:latin typeface="Arial Black"/>
                <a:cs typeface="Arial Black"/>
              </a:rPr>
              <a:t>of 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the </a:t>
            </a:r>
            <a:r>
              <a:rPr sz="2000" spc="-5" dirty="0">
                <a:solidFill>
                  <a:srgbClr val="FF0000"/>
                </a:solidFill>
                <a:latin typeface="Arial Black"/>
                <a:cs typeface="Arial Black"/>
              </a:rPr>
              <a:t>Information Society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.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Music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and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 software</a:t>
            </a:r>
            <a:r>
              <a:rPr sz="1800" spc="-5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are</a:t>
            </a:r>
            <a:r>
              <a:rPr sz="1800" spc="-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498EF1"/>
                </a:solidFill>
                <a:latin typeface="Arial Black"/>
                <a:cs typeface="Arial Black"/>
              </a:rPr>
              <a:t>examples</a:t>
            </a:r>
            <a:r>
              <a:rPr sz="1800" spc="-5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498EF1"/>
                </a:solidFill>
                <a:latin typeface="Arial Black"/>
                <a:cs typeface="Arial Black"/>
              </a:rPr>
              <a:t>on</a:t>
            </a:r>
            <a:r>
              <a:rPr sz="1800" spc="-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this.</a:t>
            </a:r>
            <a:endParaRPr sz="1800">
              <a:latin typeface="Arial Black"/>
              <a:cs typeface="Arial Black"/>
            </a:endParaRPr>
          </a:p>
          <a:p>
            <a:pPr marL="355600" marR="5080" indent="-342900" algn="just">
              <a:lnSpc>
                <a:spcPct val="140100"/>
              </a:lnSpc>
              <a:spcBef>
                <a:spcPts val="994"/>
              </a:spcBef>
            </a:pPr>
            <a:r>
              <a:rPr sz="1800" spc="-60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1800" spc="-5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498EF1"/>
                </a:solidFill>
                <a:latin typeface="Arial Black"/>
                <a:cs typeface="Arial Black"/>
              </a:rPr>
              <a:t>The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intellectual </a:t>
            </a:r>
            <a:r>
              <a:rPr sz="1800" spc="5" dirty="0">
                <a:solidFill>
                  <a:srgbClr val="498EF1"/>
                </a:solidFill>
                <a:latin typeface="Arial Black"/>
                <a:cs typeface="Arial Black"/>
              </a:rPr>
              <a:t>property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rights </a:t>
            </a:r>
            <a:r>
              <a:rPr sz="1800" spc="-25" dirty="0">
                <a:solidFill>
                  <a:srgbClr val="498EF1"/>
                </a:solidFill>
                <a:latin typeface="Arial Black"/>
                <a:cs typeface="Arial Black"/>
              </a:rPr>
              <a:t>have </a:t>
            </a:r>
            <a:r>
              <a:rPr sz="1800" spc="-10" dirty="0">
                <a:solidFill>
                  <a:srgbClr val="498EF1"/>
                </a:solidFill>
                <a:latin typeface="Arial Black"/>
                <a:cs typeface="Arial Black"/>
              </a:rPr>
              <a:t>changed </a:t>
            </a:r>
            <a:r>
              <a:rPr sz="1800" spc="-35" dirty="0">
                <a:solidFill>
                  <a:srgbClr val="498EF1"/>
                </a:solidFill>
                <a:latin typeface="Arial Black"/>
                <a:cs typeface="Arial Black"/>
              </a:rPr>
              <a:t>over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time </a:t>
            </a:r>
            <a:r>
              <a:rPr sz="1800" spc="-10" dirty="0">
                <a:solidFill>
                  <a:srgbClr val="498EF1"/>
                </a:solidFill>
                <a:latin typeface="Arial Black"/>
                <a:cs typeface="Arial Black"/>
              </a:rPr>
              <a:t>but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the </a:t>
            </a:r>
            <a:r>
              <a:rPr sz="1800" spc="-10" dirty="0">
                <a:solidFill>
                  <a:srgbClr val="498EF1"/>
                </a:solidFill>
                <a:latin typeface="Arial Black"/>
                <a:cs typeface="Arial Black"/>
              </a:rPr>
              <a:t>main </a:t>
            </a:r>
            <a:r>
              <a:rPr sz="1800" spc="-15" dirty="0">
                <a:solidFill>
                  <a:srgbClr val="498EF1"/>
                </a:solidFill>
                <a:latin typeface="Arial Black"/>
                <a:cs typeface="Arial Black"/>
              </a:rPr>
              <a:t>objectives </a:t>
            </a:r>
            <a:r>
              <a:rPr sz="18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25" dirty="0">
                <a:solidFill>
                  <a:srgbClr val="498EF1"/>
                </a:solidFill>
                <a:latin typeface="Arial Black"/>
                <a:cs typeface="Arial Black"/>
              </a:rPr>
              <a:t>have </a:t>
            </a:r>
            <a:r>
              <a:rPr sz="1800" spc="-10" dirty="0">
                <a:solidFill>
                  <a:srgbClr val="498EF1"/>
                </a:solidFill>
                <a:latin typeface="Arial Black"/>
                <a:cs typeface="Arial Black"/>
              </a:rPr>
              <a:t>always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 been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the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same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to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encourage the </a:t>
            </a:r>
            <a:r>
              <a:rPr sz="1800" spc="-20" dirty="0">
                <a:solidFill>
                  <a:srgbClr val="498EF1"/>
                </a:solidFill>
                <a:latin typeface="Arial Black"/>
                <a:cs typeface="Arial Black"/>
              </a:rPr>
              <a:t>inventing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of new products and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10" dirty="0">
                <a:solidFill>
                  <a:srgbClr val="498EF1"/>
                </a:solidFill>
                <a:latin typeface="Arial Black"/>
                <a:cs typeface="Arial Black"/>
              </a:rPr>
              <a:t>services</a:t>
            </a:r>
            <a:r>
              <a:rPr sz="1800" spc="-4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to</a:t>
            </a:r>
            <a:r>
              <a:rPr sz="1800" spc="-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1800" spc="-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benefit</a:t>
            </a:r>
            <a:r>
              <a:rPr sz="18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498EF1"/>
                </a:solidFill>
                <a:latin typeface="Arial Black"/>
                <a:cs typeface="Arial Black"/>
              </a:rPr>
              <a:t>of</a:t>
            </a:r>
            <a:r>
              <a:rPr sz="1800" spc="9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1800" spc="57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end-users.</a:t>
            </a:r>
            <a:endParaRPr sz="1800">
              <a:latin typeface="Arial Black"/>
              <a:cs typeface="Arial Black"/>
            </a:endParaRPr>
          </a:p>
          <a:p>
            <a:pPr marL="12700" algn="just">
              <a:lnSpc>
                <a:spcPct val="100000"/>
              </a:lnSpc>
              <a:spcBef>
                <a:spcPts val="1925"/>
              </a:spcBef>
            </a:pPr>
            <a:r>
              <a:rPr sz="1800" spc="-60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1800" spc="21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word</a:t>
            </a:r>
            <a:r>
              <a:rPr sz="1800" spc="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Arial Black"/>
                <a:cs typeface="Arial Black"/>
              </a:rPr>
              <a:t>copyright</a:t>
            </a:r>
            <a:r>
              <a:rPr sz="2000" spc="-7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498EF1"/>
                </a:solidFill>
                <a:latin typeface="Arial Black"/>
                <a:cs typeface="Arial Black"/>
              </a:rPr>
              <a:t>is</a:t>
            </a:r>
            <a:r>
              <a:rPr sz="18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mainly</a:t>
            </a:r>
            <a:r>
              <a:rPr sz="18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used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to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protect</a:t>
            </a:r>
            <a:r>
              <a:rPr sz="1800" spc="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18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498EF1"/>
                </a:solidFill>
                <a:latin typeface="Arial Black"/>
                <a:cs typeface="Arial Black"/>
              </a:rPr>
              <a:t>rights</a:t>
            </a:r>
            <a:r>
              <a:rPr sz="18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of</a:t>
            </a:r>
            <a:r>
              <a:rPr sz="1800" spc="9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498EF1"/>
                </a:solidFill>
                <a:latin typeface="Arial Black"/>
                <a:cs typeface="Arial Black"/>
              </a:rPr>
              <a:t>writings</a:t>
            </a:r>
            <a:r>
              <a:rPr sz="1800" spc="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or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production</a:t>
            </a:r>
            <a:endParaRPr sz="1800">
              <a:latin typeface="Arial Black"/>
              <a:cs typeface="Arial Black"/>
            </a:endParaRPr>
          </a:p>
          <a:p>
            <a:pPr marL="355600" algn="just">
              <a:lnSpc>
                <a:spcPct val="100000"/>
              </a:lnSpc>
              <a:spcBef>
                <a:spcPts val="905"/>
              </a:spcBef>
            </a:pP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by</a:t>
            </a:r>
            <a:r>
              <a:rPr sz="18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an</a:t>
            </a:r>
            <a:r>
              <a:rPr sz="1800" spc="-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author</a:t>
            </a:r>
            <a:r>
              <a:rPr sz="18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but</a:t>
            </a:r>
            <a:r>
              <a:rPr sz="1800" spc="-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498EF1"/>
                </a:solidFill>
                <a:latin typeface="Arial Black"/>
                <a:cs typeface="Arial Black"/>
              </a:rPr>
              <a:t>nowadays</a:t>
            </a:r>
            <a:r>
              <a:rPr sz="18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also</a:t>
            </a:r>
            <a:r>
              <a:rPr sz="1800" spc="-3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498EF1"/>
                </a:solidFill>
                <a:latin typeface="Arial Black"/>
                <a:cs typeface="Arial Black"/>
              </a:rPr>
              <a:t>includes</a:t>
            </a:r>
            <a:r>
              <a:rPr sz="1800" spc="-4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1800" spc="-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software</a:t>
            </a:r>
            <a:r>
              <a:rPr sz="1800" spc="-4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15" dirty="0">
                <a:solidFill>
                  <a:srgbClr val="498EF1"/>
                </a:solidFill>
                <a:latin typeface="Arial Black"/>
                <a:cs typeface="Arial Black"/>
              </a:rPr>
              <a:t>development.</a:t>
            </a:r>
            <a:endParaRPr sz="1800">
              <a:latin typeface="Arial Black"/>
              <a:cs typeface="Arial Black"/>
            </a:endParaRPr>
          </a:p>
          <a:p>
            <a:pPr marL="355600" marR="5080" indent="-342900" algn="just">
              <a:lnSpc>
                <a:spcPct val="140000"/>
              </a:lnSpc>
              <a:spcBef>
                <a:spcPts val="1000"/>
              </a:spcBef>
            </a:pPr>
            <a:r>
              <a:rPr sz="1800" spc="-60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1800" spc="35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498EF1"/>
                </a:solidFill>
                <a:latin typeface="Arial Black"/>
                <a:cs typeface="Arial Black"/>
              </a:rPr>
              <a:t>Copyright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only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protects</a:t>
            </a:r>
            <a:r>
              <a:rPr sz="1800" spc="59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the </a:t>
            </a:r>
            <a:r>
              <a:rPr sz="1800" spc="-10" dirty="0">
                <a:solidFill>
                  <a:srgbClr val="498EF1"/>
                </a:solidFill>
                <a:latin typeface="Arial Black"/>
                <a:cs typeface="Arial Black"/>
              </a:rPr>
              <a:t>“expression”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from </a:t>
            </a:r>
            <a:r>
              <a:rPr sz="1800" spc="-10" dirty="0">
                <a:solidFill>
                  <a:srgbClr val="498EF1"/>
                </a:solidFill>
                <a:latin typeface="Arial Black"/>
                <a:cs typeface="Arial Black"/>
              </a:rPr>
              <a:t>the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author and </a:t>
            </a:r>
            <a:r>
              <a:rPr sz="1800" spc="-10" dirty="0">
                <a:solidFill>
                  <a:srgbClr val="498EF1"/>
                </a:solidFill>
                <a:latin typeface="Arial Black"/>
                <a:cs typeface="Arial Black"/>
              </a:rPr>
              <a:t>not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the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idea </a:t>
            </a:r>
            <a:r>
              <a:rPr sz="1800" spc="-10" dirty="0">
                <a:solidFill>
                  <a:srgbClr val="498EF1"/>
                </a:solidFill>
                <a:latin typeface="Arial Black"/>
                <a:cs typeface="Arial Black"/>
              </a:rPr>
              <a:t>behind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it.</a:t>
            </a:r>
            <a:endParaRPr sz="1800">
              <a:latin typeface="Arial Black"/>
              <a:cs typeface="Arial Black"/>
            </a:endParaRPr>
          </a:p>
          <a:p>
            <a:pPr marL="355600" marR="5080" indent="-342900" algn="just">
              <a:lnSpc>
                <a:spcPct val="140100"/>
              </a:lnSpc>
              <a:spcBef>
                <a:spcPts val="994"/>
              </a:spcBef>
            </a:pPr>
            <a:r>
              <a:rPr sz="1800" spc="-60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1800" spc="-5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More</a:t>
            </a:r>
            <a:r>
              <a:rPr sz="18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and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 more</a:t>
            </a:r>
            <a:r>
              <a:rPr sz="18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products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25" dirty="0">
                <a:solidFill>
                  <a:srgbClr val="498EF1"/>
                </a:solidFill>
                <a:latin typeface="Arial Black"/>
                <a:cs typeface="Arial Black"/>
              </a:rPr>
              <a:t>even</a:t>
            </a:r>
            <a:r>
              <a:rPr sz="1800" spc="-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498EF1"/>
                </a:solidFill>
                <a:latin typeface="Arial Black"/>
                <a:cs typeface="Arial Black"/>
              </a:rPr>
              <a:t>in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1800" spc="6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498EF1"/>
                </a:solidFill>
                <a:latin typeface="Arial Black"/>
                <a:cs typeface="Arial Black"/>
              </a:rPr>
              <a:t>mechanical</a:t>
            </a:r>
            <a:r>
              <a:rPr sz="1800" spc="58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5" dirty="0">
                <a:solidFill>
                  <a:srgbClr val="498EF1"/>
                </a:solidFill>
                <a:latin typeface="Arial Black"/>
                <a:cs typeface="Arial Black"/>
              </a:rPr>
              <a:t>industry  </a:t>
            </a:r>
            <a:r>
              <a:rPr sz="1800" spc="-15" dirty="0">
                <a:solidFill>
                  <a:srgbClr val="498EF1"/>
                </a:solidFill>
                <a:latin typeface="Arial Black"/>
                <a:cs typeface="Arial Black"/>
              </a:rPr>
              <a:t>nowadays</a:t>
            </a:r>
            <a:r>
              <a:rPr sz="1800" spc="57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25" dirty="0">
                <a:solidFill>
                  <a:srgbClr val="498EF1"/>
                </a:solidFill>
                <a:latin typeface="Arial Black"/>
                <a:cs typeface="Arial Black"/>
              </a:rPr>
              <a:t>have </a:t>
            </a:r>
            <a:r>
              <a:rPr sz="1800" spc="-2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software </a:t>
            </a:r>
            <a:r>
              <a:rPr sz="1800" spc="-15" dirty="0">
                <a:solidFill>
                  <a:srgbClr val="498EF1"/>
                </a:solidFill>
                <a:latin typeface="Arial Black"/>
                <a:cs typeface="Arial Black"/>
              </a:rPr>
              <a:t>included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directly to the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product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or </a:t>
            </a:r>
            <a:r>
              <a:rPr sz="1800" spc="-15" dirty="0">
                <a:solidFill>
                  <a:srgbClr val="498EF1"/>
                </a:solidFill>
                <a:latin typeface="Arial Black"/>
                <a:cs typeface="Arial Black"/>
              </a:rPr>
              <a:t>in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the  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production </a:t>
            </a:r>
            <a:r>
              <a:rPr sz="1800" spc="-10" dirty="0">
                <a:solidFill>
                  <a:srgbClr val="498EF1"/>
                </a:solidFill>
                <a:latin typeface="Arial Black"/>
                <a:cs typeface="Arial Black"/>
              </a:rPr>
              <a:t>of it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which </a:t>
            </a:r>
            <a:r>
              <a:rPr sz="1800" spc="-10" dirty="0">
                <a:solidFill>
                  <a:srgbClr val="498EF1"/>
                </a:solidFill>
                <a:latin typeface="Arial Black"/>
                <a:cs typeface="Arial Black"/>
              </a:rPr>
              <a:t>might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 be</a:t>
            </a:r>
            <a:r>
              <a:rPr sz="18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interesting</a:t>
            </a:r>
            <a:r>
              <a:rPr sz="1800" spc="-4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15" dirty="0">
                <a:solidFill>
                  <a:srgbClr val="498EF1"/>
                </a:solidFill>
                <a:latin typeface="Arial Black"/>
                <a:cs typeface="Arial Black"/>
              </a:rPr>
              <a:t>for</a:t>
            </a:r>
            <a:r>
              <a:rPr sz="1800" spc="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1800" spc="-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spc="-5" dirty="0">
                <a:solidFill>
                  <a:srgbClr val="498EF1"/>
                </a:solidFill>
                <a:latin typeface="Arial Black"/>
                <a:cs typeface="Arial Black"/>
              </a:rPr>
              <a:t>company</a:t>
            </a:r>
            <a:r>
              <a:rPr sz="1800" spc="-4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to</a:t>
            </a:r>
            <a:r>
              <a:rPr sz="1800" spc="8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498EF1"/>
                </a:solidFill>
                <a:latin typeface="Arial Black"/>
                <a:cs typeface="Arial Black"/>
              </a:rPr>
              <a:t>protect.</a:t>
            </a:r>
            <a:endParaRPr sz="1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3752" y="505968"/>
            <a:ext cx="10221468" cy="5405628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7572" y="461772"/>
            <a:ext cx="10270236" cy="5103876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6611" y="333756"/>
            <a:ext cx="10732008" cy="5899404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324" y="454151"/>
            <a:ext cx="10695432" cy="5779008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324" y="440436"/>
            <a:ext cx="10858500" cy="588111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4752" y="67437"/>
            <a:ext cx="68503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heavy" spc="30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Roboto"/>
                <a:cs typeface="Roboto"/>
              </a:rPr>
              <a:t>Copyíight</a:t>
            </a:r>
            <a:r>
              <a:rPr sz="3200" u="heavy" spc="-10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Roboto"/>
                <a:cs typeface="Roboto"/>
              </a:rPr>
              <a:t> </a:t>
            </a:r>
            <a:r>
              <a:rPr sz="3200" u="heavy" spc="30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Roboto"/>
                <a:cs typeface="Roboto"/>
              </a:rPr>
              <a:t>infíingement</a:t>
            </a:r>
            <a:r>
              <a:rPr sz="3200" u="heavy" spc="-35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Roboto"/>
                <a:cs typeface="Roboto"/>
              </a:rPr>
              <a:t> </a:t>
            </a:r>
            <a:r>
              <a:rPr sz="3200" u="heavy" spc="-10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Roboto"/>
                <a:cs typeface="Roboto"/>
              </a:rPr>
              <a:t>and</a:t>
            </a:r>
            <a:r>
              <a:rPr sz="3200" u="heavy" spc="-15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Roboto"/>
                <a:cs typeface="Roboto"/>
              </a:rPr>
              <a:t> </a:t>
            </a:r>
            <a:r>
              <a:rPr sz="3200" u="heavy" spc="50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Roboto"/>
                <a:cs typeface="Roboto"/>
              </a:rPr>
              <a:t>íemedies</a:t>
            </a:r>
            <a:endParaRPr sz="3200">
              <a:latin typeface="Roboto"/>
              <a:cs typeface="Robo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8511" y="774191"/>
            <a:ext cx="10848340" cy="4994275"/>
          </a:xfrm>
          <a:custGeom>
            <a:avLst/>
            <a:gdLst/>
            <a:ahLst/>
            <a:cxnLst/>
            <a:rect l="l" t="t" r="r" b="b"/>
            <a:pathLst>
              <a:path w="10848340" h="4994275">
                <a:moveTo>
                  <a:pt x="10847832" y="0"/>
                </a:moveTo>
                <a:lnTo>
                  <a:pt x="0" y="0"/>
                </a:lnTo>
                <a:lnTo>
                  <a:pt x="0" y="4994148"/>
                </a:lnTo>
                <a:lnTo>
                  <a:pt x="10847832" y="4994148"/>
                </a:lnTo>
                <a:lnTo>
                  <a:pt x="108478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947" y="664971"/>
            <a:ext cx="10689590" cy="371475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2400" spc="-2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400" spc="-8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400" i="1" spc="-10" dirty="0">
                <a:solidFill>
                  <a:srgbClr val="333333"/>
                </a:solidFill>
                <a:latin typeface="Roboto"/>
                <a:cs typeface="Roboto"/>
              </a:rPr>
              <a:t>Infíi</a:t>
            </a:r>
            <a:r>
              <a:rPr sz="2400" i="1" spc="-20" dirty="0">
                <a:solidFill>
                  <a:srgbClr val="333333"/>
                </a:solidFill>
                <a:latin typeface="Roboto"/>
                <a:cs typeface="Roboto"/>
              </a:rPr>
              <a:t>n</a:t>
            </a:r>
            <a:r>
              <a:rPr sz="2400" i="1" spc="-60" dirty="0">
                <a:solidFill>
                  <a:srgbClr val="333333"/>
                </a:solidFill>
                <a:latin typeface="Roboto"/>
                <a:cs typeface="Roboto"/>
              </a:rPr>
              <a:t>ging</a:t>
            </a:r>
            <a:r>
              <a:rPr sz="2400" i="1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i="1" spc="-50" dirty="0">
                <a:solidFill>
                  <a:srgbClr val="333333"/>
                </a:solidFill>
                <a:latin typeface="Roboto"/>
                <a:cs typeface="Roboto"/>
              </a:rPr>
              <a:t>a</a:t>
            </a:r>
            <a:r>
              <a:rPr sz="2400" i="1" spc="-40" dirty="0">
                <a:solidFill>
                  <a:srgbClr val="333333"/>
                </a:solidFill>
                <a:latin typeface="Roboto"/>
                <a:cs typeface="Roboto"/>
              </a:rPr>
              <a:t>c</a:t>
            </a:r>
            <a:r>
              <a:rPr sz="2400" i="1" spc="-60" dirty="0">
                <a:solidFill>
                  <a:srgbClr val="333333"/>
                </a:solidFill>
                <a:latin typeface="Roboto"/>
                <a:cs typeface="Roboto"/>
              </a:rPr>
              <a:t>ts</a:t>
            </a:r>
            <a:endParaRPr sz="24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400" spc="-80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400" spc="-7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400" b="1" spc="-15" dirty="0">
                <a:solidFill>
                  <a:srgbClr val="333333"/>
                </a:solidFill>
                <a:latin typeface="Roboto"/>
                <a:cs typeface="Roboto"/>
              </a:rPr>
              <a:t>What</a:t>
            </a:r>
            <a:r>
              <a:rPr sz="2400" b="1" spc="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b="1" spc="-10" dirty="0">
                <a:solidFill>
                  <a:srgbClr val="333333"/>
                </a:solidFill>
                <a:latin typeface="Roboto"/>
                <a:cs typeface="Roboto"/>
              </a:rPr>
              <a:t>constitutes</a:t>
            </a:r>
            <a:r>
              <a:rPr sz="2400" b="1" spc="3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b="1" spc="15" dirty="0">
                <a:solidFill>
                  <a:srgbClr val="333333"/>
                </a:solidFill>
                <a:latin typeface="Roboto"/>
                <a:cs typeface="Roboto"/>
              </a:rPr>
              <a:t>copyíight infíingement?</a:t>
            </a:r>
            <a:endParaRPr sz="24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400" spc="-80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400" spc="-7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33333"/>
                </a:solidFill>
                <a:latin typeface="Roboto"/>
                <a:cs typeface="Roboto"/>
              </a:rPr>
              <a:t>Copyíight</a:t>
            </a:r>
            <a:r>
              <a:rPr sz="2400" spc="3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dirty="0">
                <a:solidFill>
                  <a:srgbClr val="333333"/>
                </a:solidFill>
                <a:latin typeface="Roboto"/>
                <a:cs typeface="Roboto"/>
              </a:rPr>
              <a:t>infíingement</a:t>
            </a:r>
            <a:r>
              <a:rPr sz="2400" spc="4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333333"/>
                </a:solidFill>
                <a:latin typeface="Roboto"/>
                <a:cs typeface="Roboto"/>
              </a:rPr>
              <a:t>occuís</a:t>
            </a:r>
            <a:r>
              <a:rPr sz="2400" spc="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-25" dirty="0">
                <a:solidFill>
                  <a:srgbClr val="333333"/>
                </a:solidFill>
                <a:latin typeface="Roboto"/>
                <a:cs typeface="Roboto"/>
              </a:rPr>
              <a:t>when</a:t>
            </a:r>
            <a:r>
              <a:rPr sz="2400" spc="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-45" dirty="0">
                <a:solidFill>
                  <a:srgbClr val="333333"/>
                </a:solidFill>
                <a:latin typeface="Roboto"/>
                <a:cs typeface="Roboto"/>
              </a:rPr>
              <a:t>any</a:t>
            </a:r>
            <a:r>
              <a:rPr sz="24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400" spc="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-25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400" spc="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-15" dirty="0">
                <a:solidFill>
                  <a:srgbClr val="333333"/>
                </a:solidFill>
                <a:latin typeface="Roboto"/>
                <a:cs typeface="Roboto"/>
              </a:rPr>
              <a:t>following</a:t>
            </a:r>
            <a:r>
              <a:rPr sz="2400" spc="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333333"/>
                </a:solidFill>
                <a:latin typeface="Roboto"/>
                <a:cs typeface="Roboto"/>
              </a:rPr>
              <a:t>occuí:</a:t>
            </a:r>
            <a:endParaRPr sz="2400">
              <a:latin typeface="Roboto"/>
              <a:cs typeface="Roboto"/>
            </a:endParaRPr>
          </a:p>
          <a:p>
            <a:pPr marL="355600" marR="5080" indent="-343535">
              <a:lnSpc>
                <a:spcPct val="100000"/>
              </a:lnSpc>
              <a:spcBef>
                <a:spcPts val="994"/>
              </a:spcBef>
              <a:buClr>
                <a:srgbClr val="4966AC"/>
              </a:buClr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400" spc="-5" dirty="0">
                <a:solidFill>
                  <a:srgbClr val="333333"/>
                </a:solidFill>
                <a:latin typeface="Roboto"/>
                <a:cs typeface="Roboto"/>
              </a:rPr>
              <a:t>unauthoíised</a:t>
            </a:r>
            <a:r>
              <a:rPr sz="2400" spc="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-20" dirty="0">
                <a:solidFill>
                  <a:srgbClr val="333333"/>
                </a:solidFill>
                <a:latin typeface="Roboto"/>
                <a:cs typeface="Roboto"/>
              </a:rPr>
              <a:t>use</a:t>
            </a:r>
            <a:r>
              <a:rPr sz="2400" spc="3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400" spc="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-20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400" spc="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-15" dirty="0">
                <a:solidFill>
                  <a:srgbClr val="333333"/>
                </a:solidFill>
                <a:latin typeface="Roboto"/>
                <a:cs typeface="Roboto"/>
              </a:rPr>
              <a:t>exclusive</a:t>
            </a:r>
            <a:r>
              <a:rPr sz="2400" spc="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15" dirty="0">
                <a:solidFill>
                  <a:srgbClr val="333333"/>
                </a:solidFill>
                <a:latin typeface="Roboto"/>
                <a:cs typeface="Roboto"/>
              </a:rPr>
              <a:t>íights</a:t>
            </a:r>
            <a:r>
              <a:rPr sz="2400" spc="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400" spc="3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-20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400" spc="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30" dirty="0">
                <a:solidFill>
                  <a:srgbClr val="333333"/>
                </a:solidFill>
                <a:latin typeface="Roboto"/>
                <a:cs typeface="Roboto"/>
              </a:rPr>
              <a:t>owneí</a:t>
            </a:r>
            <a:r>
              <a:rPr sz="2400" spc="3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400" spc="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-15" dirty="0">
                <a:solidFill>
                  <a:srgbClr val="333333"/>
                </a:solidFill>
                <a:latin typeface="Roboto"/>
                <a:cs typeface="Roboto"/>
              </a:rPr>
              <a:t>a</a:t>
            </a:r>
            <a:r>
              <a:rPr sz="2400" spc="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dirty="0">
                <a:solidFill>
                  <a:srgbClr val="333333"/>
                </a:solidFill>
                <a:latin typeface="Roboto"/>
                <a:cs typeface="Roboto"/>
              </a:rPr>
              <a:t>copyíight</a:t>
            </a:r>
            <a:r>
              <a:rPr sz="2400" spc="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15" dirty="0">
                <a:solidFill>
                  <a:srgbClr val="333333"/>
                </a:solidFill>
                <a:latin typeface="Roboto"/>
                <a:cs typeface="Roboto"/>
              </a:rPr>
              <a:t>whetheí </a:t>
            </a:r>
            <a:r>
              <a:rPr sz="2400" spc="-58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-30" dirty="0">
                <a:solidFill>
                  <a:srgbClr val="333333"/>
                </a:solidFill>
                <a:latin typeface="Roboto"/>
                <a:cs typeface="Roboto"/>
              </a:rPr>
              <a:t>in</a:t>
            </a:r>
            <a:r>
              <a:rPr sz="24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15" dirty="0">
                <a:solidFill>
                  <a:srgbClr val="333333"/>
                </a:solidFill>
                <a:latin typeface="Roboto"/>
                <a:cs typeface="Roboto"/>
              </a:rPr>
              <a:t>íelation</a:t>
            </a:r>
            <a:r>
              <a:rPr sz="24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-15" dirty="0">
                <a:solidFill>
                  <a:srgbClr val="333333"/>
                </a:solidFill>
                <a:latin typeface="Roboto"/>
                <a:cs typeface="Roboto"/>
              </a:rPr>
              <a:t>to</a:t>
            </a:r>
            <a:r>
              <a:rPr sz="24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-25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400" spc="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-15" dirty="0">
                <a:solidFill>
                  <a:srgbClr val="333333"/>
                </a:solidFill>
                <a:latin typeface="Roboto"/>
                <a:cs typeface="Roboto"/>
              </a:rPr>
              <a:t>whole</a:t>
            </a:r>
            <a:r>
              <a:rPr sz="2400" spc="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105" dirty="0">
                <a:solidFill>
                  <a:srgbClr val="333333"/>
                </a:solidFill>
                <a:latin typeface="Roboto"/>
                <a:cs typeface="Roboto"/>
              </a:rPr>
              <a:t>oí</a:t>
            </a:r>
            <a:r>
              <a:rPr sz="24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-15" dirty="0">
                <a:solidFill>
                  <a:srgbClr val="333333"/>
                </a:solidFill>
                <a:latin typeface="Roboto"/>
                <a:cs typeface="Roboto"/>
              </a:rPr>
              <a:t>a</a:t>
            </a:r>
            <a:r>
              <a:rPr sz="24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-30" dirty="0">
                <a:solidFill>
                  <a:srgbClr val="333333"/>
                </a:solidFill>
                <a:latin typeface="Roboto"/>
                <a:cs typeface="Roboto"/>
              </a:rPr>
              <a:t>substantial</a:t>
            </a:r>
            <a:r>
              <a:rPr sz="2400" spc="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40" dirty="0">
                <a:solidFill>
                  <a:srgbClr val="333333"/>
                </a:solidFill>
                <a:latin typeface="Roboto"/>
                <a:cs typeface="Roboto"/>
              </a:rPr>
              <a:t>paít</a:t>
            </a:r>
            <a:r>
              <a:rPr sz="24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2400" spc="-25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400" spc="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Roboto"/>
                <a:cs typeface="Roboto"/>
              </a:rPr>
              <a:t>copyíight</a:t>
            </a:r>
            <a:r>
              <a:rPr sz="2400" spc="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10" dirty="0">
                <a:solidFill>
                  <a:srgbClr val="333333"/>
                </a:solidFill>
                <a:latin typeface="Roboto"/>
                <a:cs typeface="Roboto"/>
              </a:rPr>
              <a:t>woík;</a:t>
            </a:r>
            <a:endParaRPr sz="2400">
              <a:latin typeface="Roboto"/>
              <a:cs typeface="Roboto"/>
            </a:endParaRPr>
          </a:p>
          <a:p>
            <a:pPr marL="355600" indent="-343535">
              <a:lnSpc>
                <a:spcPct val="100000"/>
              </a:lnSpc>
              <a:spcBef>
                <a:spcPts val="994"/>
              </a:spcBef>
              <a:buClr>
                <a:srgbClr val="4966AC"/>
              </a:buClr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400" dirty="0">
                <a:solidFill>
                  <a:srgbClr val="333333"/>
                </a:solidFill>
                <a:latin typeface="Roboto"/>
                <a:cs typeface="Roboto"/>
              </a:rPr>
              <a:t>peímitting</a:t>
            </a:r>
            <a:r>
              <a:rPr sz="2400" spc="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-15" dirty="0">
                <a:solidFill>
                  <a:srgbClr val="333333"/>
                </a:solidFill>
                <a:latin typeface="Roboto"/>
                <a:cs typeface="Roboto"/>
              </a:rPr>
              <a:t>a</a:t>
            </a:r>
            <a:r>
              <a:rPr sz="2400" spc="-10" dirty="0">
                <a:solidFill>
                  <a:srgbClr val="333333"/>
                </a:solidFill>
                <a:latin typeface="Roboto"/>
                <a:cs typeface="Roboto"/>
              </a:rPr>
              <a:t> place</a:t>
            </a:r>
            <a:r>
              <a:rPr sz="24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-15" dirty="0">
                <a:solidFill>
                  <a:srgbClr val="333333"/>
                </a:solidFill>
                <a:latin typeface="Roboto"/>
                <a:cs typeface="Roboto"/>
              </a:rPr>
              <a:t>to</a:t>
            </a:r>
            <a:r>
              <a:rPr sz="24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Roboto"/>
                <a:cs typeface="Roboto"/>
              </a:rPr>
              <a:t>be</a:t>
            </a:r>
            <a:r>
              <a:rPr sz="2400" spc="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-20" dirty="0">
                <a:solidFill>
                  <a:srgbClr val="333333"/>
                </a:solidFill>
                <a:latin typeface="Roboto"/>
                <a:cs typeface="Roboto"/>
              </a:rPr>
              <a:t>used</a:t>
            </a:r>
            <a:r>
              <a:rPr sz="24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85" dirty="0">
                <a:solidFill>
                  <a:srgbClr val="333333"/>
                </a:solidFill>
                <a:latin typeface="Roboto"/>
                <a:cs typeface="Roboto"/>
              </a:rPr>
              <a:t>foí</a:t>
            </a:r>
            <a:r>
              <a:rPr sz="24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dirty="0">
                <a:solidFill>
                  <a:srgbClr val="333333"/>
                </a:solidFill>
                <a:latin typeface="Roboto"/>
                <a:cs typeface="Roboto"/>
              </a:rPr>
              <a:t>infíinging</a:t>
            </a:r>
            <a:r>
              <a:rPr sz="2400" spc="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15" dirty="0">
                <a:solidFill>
                  <a:srgbClr val="333333"/>
                </a:solidFill>
                <a:latin typeface="Roboto"/>
                <a:cs typeface="Roboto"/>
              </a:rPr>
              <a:t>puíposes</a:t>
            </a:r>
            <a:r>
              <a:rPr sz="24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-20" dirty="0">
                <a:solidFill>
                  <a:srgbClr val="333333"/>
                </a:solidFill>
                <a:latin typeface="Roboto"/>
                <a:cs typeface="Roboto"/>
              </a:rPr>
              <a:t>on</a:t>
            </a:r>
            <a:r>
              <a:rPr sz="24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-15" dirty="0">
                <a:solidFill>
                  <a:srgbClr val="333333"/>
                </a:solidFill>
                <a:latin typeface="Roboto"/>
                <a:cs typeface="Roboto"/>
              </a:rPr>
              <a:t>a</a:t>
            </a:r>
            <a:r>
              <a:rPr sz="24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30" dirty="0">
                <a:solidFill>
                  <a:srgbClr val="333333"/>
                </a:solidFill>
                <a:latin typeface="Roboto"/>
                <a:cs typeface="Roboto"/>
              </a:rPr>
              <a:t>píofit</a:t>
            </a:r>
            <a:r>
              <a:rPr sz="24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-35" dirty="0">
                <a:solidFill>
                  <a:srgbClr val="333333"/>
                </a:solidFill>
                <a:latin typeface="Roboto"/>
                <a:cs typeface="Roboto"/>
              </a:rPr>
              <a:t>basis;</a:t>
            </a:r>
            <a:r>
              <a:rPr sz="24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-25" dirty="0">
                <a:solidFill>
                  <a:srgbClr val="333333"/>
                </a:solidFill>
                <a:latin typeface="Roboto"/>
                <a:cs typeface="Roboto"/>
              </a:rPr>
              <a:t>and</a:t>
            </a:r>
            <a:endParaRPr sz="2400">
              <a:latin typeface="Roboto"/>
              <a:cs typeface="Roboto"/>
            </a:endParaRPr>
          </a:p>
          <a:p>
            <a:pPr marL="355600" marR="5080" indent="-343535">
              <a:lnSpc>
                <a:spcPct val="100000"/>
              </a:lnSpc>
              <a:spcBef>
                <a:spcPts val="1010"/>
              </a:spcBef>
              <a:buClr>
                <a:srgbClr val="4966AC"/>
              </a:buClr>
              <a:buFont typeface="Arial MT"/>
              <a:buChar char="•"/>
              <a:tabLst>
                <a:tab pos="354965" algn="l"/>
                <a:tab pos="356235" algn="l"/>
                <a:tab pos="1880870" algn="l"/>
                <a:tab pos="2310765" algn="l"/>
                <a:tab pos="3778250" algn="l"/>
                <a:tab pos="4175125" algn="l"/>
                <a:tab pos="5147310" algn="l"/>
                <a:tab pos="5615305" algn="l"/>
                <a:tab pos="6305550" algn="l"/>
                <a:tab pos="6738620" algn="l"/>
                <a:tab pos="7593330" algn="l"/>
                <a:tab pos="8023225" algn="l"/>
                <a:tab pos="9709150" algn="l"/>
                <a:tab pos="10245725" algn="l"/>
              </a:tabLst>
            </a:pPr>
            <a:r>
              <a:rPr sz="2400" spc="-20" dirty="0">
                <a:solidFill>
                  <a:srgbClr val="333333"/>
                </a:solidFill>
                <a:latin typeface="Roboto"/>
                <a:cs typeface="Roboto"/>
              </a:rPr>
              <a:t>displa</a:t>
            </a:r>
            <a:r>
              <a:rPr sz="2400" spc="-70" dirty="0">
                <a:solidFill>
                  <a:srgbClr val="333333"/>
                </a:solidFill>
                <a:latin typeface="Roboto"/>
                <a:cs typeface="Roboto"/>
              </a:rPr>
              <a:t>y</a:t>
            </a:r>
            <a:r>
              <a:rPr sz="2400" spc="-30" dirty="0">
                <a:solidFill>
                  <a:srgbClr val="333333"/>
                </a:solidFill>
                <a:latin typeface="Roboto"/>
                <a:cs typeface="Roboto"/>
              </a:rPr>
              <a:t>i</a:t>
            </a:r>
            <a:r>
              <a:rPr sz="2400" spc="-35" dirty="0">
                <a:solidFill>
                  <a:srgbClr val="333333"/>
                </a:solidFill>
                <a:latin typeface="Roboto"/>
                <a:cs typeface="Roboto"/>
              </a:rPr>
              <a:t>n</a:t>
            </a:r>
            <a:r>
              <a:rPr sz="2400" spc="-30" dirty="0">
                <a:solidFill>
                  <a:srgbClr val="333333"/>
                </a:solidFill>
                <a:latin typeface="Roboto"/>
                <a:cs typeface="Roboto"/>
              </a:rPr>
              <a:t>g</a:t>
            </a:r>
            <a:r>
              <a:rPr sz="2400" dirty="0">
                <a:solidFill>
                  <a:srgbClr val="333333"/>
                </a:solidFill>
                <a:latin typeface="Roboto"/>
                <a:cs typeface="Roboto"/>
              </a:rPr>
              <a:t>	</a:t>
            </a:r>
            <a:r>
              <a:rPr sz="2400" spc="140" dirty="0">
                <a:solidFill>
                  <a:srgbClr val="333333"/>
                </a:solidFill>
                <a:latin typeface="Roboto"/>
                <a:cs typeface="Roboto"/>
              </a:rPr>
              <a:t>o</a:t>
            </a:r>
            <a:r>
              <a:rPr sz="2400" spc="65" dirty="0">
                <a:solidFill>
                  <a:srgbClr val="333333"/>
                </a:solidFill>
                <a:latin typeface="Roboto"/>
                <a:cs typeface="Roboto"/>
              </a:rPr>
              <a:t>í</a:t>
            </a:r>
            <a:r>
              <a:rPr sz="2400" dirty="0">
                <a:solidFill>
                  <a:srgbClr val="333333"/>
                </a:solidFill>
                <a:latin typeface="Roboto"/>
                <a:cs typeface="Roboto"/>
              </a:rPr>
              <a:t>	</a:t>
            </a:r>
            <a:r>
              <a:rPr sz="2400" spc="-25" dirty="0">
                <a:solidFill>
                  <a:srgbClr val="333333"/>
                </a:solidFill>
                <a:latin typeface="Roboto"/>
                <a:cs typeface="Roboto"/>
              </a:rPr>
              <a:t>exhib</a:t>
            </a:r>
            <a:r>
              <a:rPr sz="2400" spc="-5" dirty="0">
                <a:solidFill>
                  <a:srgbClr val="333333"/>
                </a:solidFill>
                <a:latin typeface="Roboto"/>
                <a:cs typeface="Roboto"/>
              </a:rPr>
              <a:t>i</a:t>
            </a:r>
            <a:r>
              <a:rPr sz="2400" spc="-35" dirty="0">
                <a:solidFill>
                  <a:srgbClr val="333333"/>
                </a:solidFill>
                <a:latin typeface="Roboto"/>
                <a:cs typeface="Roboto"/>
              </a:rPr>
              <a:t>t</a:t>
            </a:r>
            <a:r>
              <a:rPr sz="2400" spc="-15" dirty="0">
                <a:solidFill>
                  <a:srgbClr val="333333"/>
                </a:solidFill>
                <a:latin typeface="Roboto"/>
                <a:cs typeface="Roboto"/>
              </a:rPr>
              <a:t>i</a:t>
            </a:r>
            <a:r>
              <a:rPr sz="2400" spc="-35" dirty="0">
                <a:solidFill>
                  <a:srgbClr val="333333"/>
                </a:solidFill>
                <a:latin typeface="Roboto"/>
                <a:cs typeface="Roboto"/>
              </a:rPr>
              <a:t>n</a:t>
            </a:r>
            <a:r>
              <a:rPr sz="2400" spc="-30" dirty="0">
                <a:solidFill>
                  <a:srgbClr val="333333"/>
                </a:solidFill>
                <a:latin typeface="Roboto"/>
                <a:cs typeface="Roboto"/>
              </a:rPr>
              <a:t>g</a:t>
            </a:r>
            <a:r>
              <a:rPr sz="2400" dirty="0">
                <a:solidFill>
                  <a:srgbClr val="333333"/>
                </a:solidFill>
                <a:latin typeface="Roboto"/>
                <a:cs typeface="Roboto"/>
              </a:rPr>
              <a:t>	</a:t>
            </a:r>
            <a:r>
              <a:rPr sz="2400" spc="-15" dirty="0">
                <a:solidFill>
                  <a:srgbClr val="333333"/>
                </a:solidFill>
                <a:latin typeface="Roboto"/>
                <a:cs typeface="Roboto"/>
              </a:rPr>
              <a:t>i</a:t>
            </a:r>
            <a:r>
              <a:rPr sz="2400" spc="-45" dirty="0">
                <a:solidFill>
                  <a:srgbClr val="333333"/>
                </a:solidFill>
                <a:latin typeface="Roboto"/>
                <a:cs typeface="Roboto"/>
              </a:rPr>
              <a:t>n</a:t>
            </a:r>
            <a:r>
              <a:rPr sz="2400" dirty="0">
                <a:solidFill>
                  <a:srgbClr val="333333"/>
                </a:solidFill>
                <a:latin typeface="Roboto"/>
                <a:cs typeface="Roboto"/>
              </a:rPr>
              <a:t>	</a:t>
            </a:r>
            <a:r>
              <a:rPr sz="2400" spc="-30" dirty="0">
                <a:solidFill>
                  <a:srgbClr val="333333"/>
                </a:solidFill>
                <a:latin typeface="Roboto"/>
                <a:cs typeface="Roboto"/>
              </a:rPr>
              <a:t>publ</a:t>
            </a:r>
            <a:r>
              <a:rPr sz="2400" spc="-10" dirty="0">
                <a:solidFill>
                  <a:srgbClr val="333333"/>
                </a:solidFill>
                <a:latin typeface="Roboto"/>
                <a:cs typeface="Roboto"/>
              </a:rPr>
              <a:t>i</a:t>
            </a:r>
            <a:r>
              <a:rPr sz="2400" dirty="0">
                <a:solidFill>
                  <a:srgbClr val="333333"/>
                </a:solidFill>
                <a:latin typeface="Roboto"/>
                <a:cs typeface="Roboto"/>
              </a:rPr>
              <a:t>c	</a:t>
            </a:r>
            <a:r>
              <a:rPr sz="2400" spc="-55" dirty="0">
                <a:solidFill>
                  <a:srgbClr val="333333"/>
                </a:solidFill>
                <a:latin typeface="Roboto"/>
                <a:cs typeface="Roboto"/>
              </a:rPr>
              <a:t>b</a:t>
            </a:r>
            <a:r>
              <a:rPr sz="2400" spc="-45" dirty="0">
                <a:solidFill>
                  <a:srgbClr val="333333"/>
                </a:solidFill>
                <a:latin typeface="Roboto"/>
                <a:cs typeface="Roboto"/>
              </a:rPr>
              <a:t>y</a:t>
            </a:r>
            <a:r>
              <a:rPr sz="2400" dirty="0">
                <a:solidFill>
                  <a:srgbClr val="333333"/>
                </a:solidFill>
                <a:latin typeface="Roboto"/>
                <a:cs typeface="Roboto"/>
              </a:rPr>
              <a:t>	</a:t>
            </a:r>
            <a:r>
              <a:rPr sz="2400" spc="-45" dirty="0">
                <a:solidFill>
                  <a:srgbClr val="333333"/>
                </a:solidFill>
                <a:latin typeface="Roboto"/>
                <a:cs typeface="Roboto"/>
              </a:rPr>
              <a:t>wa</a:t>
            </a:r>
            <a:r>
              <a:rPr sz="2400" spc="-30" dirty="0">
                <a:solidFill>
                  <a:srgbClr val="333333"/>
                </a:solidFill>
                <a:latin typeface="Roboto"/>
                <a:cs typeface="Roboto"/>
              </a:rPr>
              <a:t>y</a:t>
            </a:r>
            <a:r>
              <a:rPr sz="2400" dirty="0">
                <a:solidFill>
                  <a:srgbClr val="333333"/>
                </a:solidFill>
                <a:latin typeface="Roboto"/>
                <a:cs typeface="Roboto"/>
              </a:rPr>
              <a:t>	</a:t>
            </a:r>
            <a:r>
              <a:rPr sz="2400" spc="25" dirty="0">
                <a:solidFill>
                  <a:srgbClr val="333333"/>
                </a:solidFill>
                <a:latin typeface="Roboto"/>
                <a:cs typeface="Roboto"/>
              </a:rPr>
              <a:t>o</a:t>
            </a:r>
            <a:r>
              <a:rPr sz="2400" spc="15" dirty="0">
                <a:solidFill>
                  <a:srgbClr val="333333"/>
                </a:solidFill>
                <a:latin typeface="Roboto"/>
                <a:cs typeface="Roboto"/>
              </a:rPr>
              <a:t>f</a:t>
            </a:r>
            <a:r>
              <a:rPr sz="2400" dirty="0">
                <a:solidFill>
                  <a:srgbClr val="333333"/>
                </a:solidFill>
                <a:latin typeface="Roboto"/>
                <a:cs typeface="Roboto"/>
              </a:rPr>
              <a:t>	</a:t>
            </a:r>
            <a:r>
              <a:rPr sz="2400" spc="25" dirty="0">
                <a:solidFill>
                  <a:srgbClr val="333333"/>
                </a:solidFill>
                <a:latin typeface="Roboto"/>
                <a:cs typeface="Roboto"/>
              </a:rPr>
              <a:t>tíad</a:t>
            </a:r>
            <a:r>
              <a:rPr sz="2400" spc="40" dirty="0">
                <a:solidFill>
                  <a:srgbClr val="333333"/>
                </a:solidFill>
                <a:latin typeface="Roboto"/>
                <a:cs typeface="Roboto"/>
              </a:rPr>
              <a:t>e</a:t>
            </a:r>
            <a:r>
              <a:rPr sz="2400" dirty="0">
                <a:solidFill>
                  <a:srgbClr val="333333"/>
                </a:solidFill>
                <a:latin typeface="Roboto"/>
                <a:cs typeface="Roboto"/>
              </a:rPr>
              <a:t>	</a:t>
            </a:r>
            <a:r>
              <a:rPr sz="2400" spc="140" dirty="0">
                <a:solidFill>
                  <a:srgbClr val="333333"/>
                </a:solidFill>
                <a:latin typeface="Roboto"/>
                <a:cs typeface="Roboto"/>
              </a:rPr>
              <a:t>o</a:t>
            </a:r>
            <a:r>
              <a:rPr sz="2400" spc="65" dirty="0">
                <a:solidFill>
                  <a:srgbClr val="333333"/>
                </a:solidFill>
                <a:latin typeface="Roboto"/>
                <a:cs typeface="Roboto"/>
              </a:rPr>
              <a:t>í</a:t>
            </a:r>
            <a:r>
              <a:rPr sz="2400" dirty="0">
                <a:solidFill>
                  <a:srgbClr val="333333"/>
                </a:solidFill>
                <a:latin typeface="Roboto"/>
                <a:cs typeface="Roboto"/>
              </a:rPr>
              <a:t>	</a:t>
            </a:r>
            <a:r>
              <a:rPr sz="2400" spc="15" dirty="0">
                <a:solidFill>
                  <a:srgbClr val="333333"/>
                </a:solidFill>
                <a:latin typeface="Roboto"/>
                <a:cs typeface="Roboto"/>
              </a:rPr>
              <a:t>distíi</a:t>
            </a:r>
            <a:r>
              <a:rPr sz="2400" spc="-35" dirty="0">
                <a:solidFill>
                  <a:srgbClr val="333333"/>
                </a:solidFill>
                <a:latin typeface="Roboto"/>
                <a:cs typeface="Roboto"/>
              </a:rPr>
              <a:t>but</a:t>
            </a:r>
            <a:r>
              <a:rPr sz="2400" spc="-15" dirty="0">
                <a:solidFill>
                  <a:srgbClr val="333333"/>
                </a:solidFill>
                <a:latin typeface="Roboto"/>
                <a:cs typeface="Roboto"/>
              </a:rPr>
              <a:t>i</a:t>
            </a:r>
            <a:r>
              <a:rPr sz="2400" spc="-35" dirty="0">
                <a:solidFill>
                  <a:srgbClr val="333333"/>
                </a:solidFill>
                <a:latin typeface="Roboto"/>
                <a:cs typeface="Roboto"/>
              </a:rPr>
              <a:t>n</a:t>
            </a:r>
            <a:r>
              <a:rPr sz="2400" spc="-30" dirty="0">
                <a:solidFill>
                  <a:srgbClr val="333333"/>
                </a:solidFill>
                <a:latin typeface="Roboto"/>
                <a:cs typeface="Roboto"/>
              </a:rPr>
              <a:t>g</a:t>
            </a:r>
            <a:r>
              <a:rPr sz="2400" dirty="0">
                <a:solidFill>
                  <a:srgbClr val="333333"/>
                </a:solidFill>
                <a:latin typeface="Roboto"/>
                <a:cs typeface="Roboto"/>
              </a:rPr>
              <a:t>	</a:t>
            </a:r>
            <a:r>
              <a:rPr sz="2400" spc="85" dirty="0">
                <a:solidFill>
                  <a:srgbClr val="333333"/>
                </a:solidFill>
                <a:latin typeface="Roboto"/>
                <a:cs typeface="Roboto"/>
              </a:rPr>
              <a:t>foí</a:t>
            </a:r>
            <a:r>
              <a:rPr sz="2400" dirty="0">
                <a:solidFill>
                  <a:srgbClr val="333333"/>
                </a:solidFill>
                <a:latin typeface="Roboto"/>
                <a:cs typeface="Roboto"/>
              </a:rPr>
              <a:t>	</a:t>
            </a:r>
            <a:r>
              <a:rPr sz="2400" spc="-25" dirty="0">
                <a:solidFill>
                  <a:srgbClr val="333333"/>
                </a:solidFill>
                <a:latin typeface="Roboto"/>
                <a:cs typeface="Roboto"/>
              </a:rPr>
              <a:t>t</a:t>
            </a:r>
            <a:r>
              <a:rPr sz="2400" spc="-40" dirty="0">
                <a:solidFill>
                  <a:srgbClr val="333333"/>
                </a:solidFill>
                <a:latin typeface="Roboto"/>
                <a:cs typeface="Roboto"/>
              </a:rPr>
              <a:t>h</a:t>
            </a:r>
            <a:r>
              <a:rPr sz="2400" spc="10" dirty="0">
                <a:solidFill>
                  <a:srgbClr val="333333"/>
                </a:solidFill>
                <a:latin typeface="Roboto"/>
                <a:cs typeface="Roboto"/>
              </a:rPr>
              <a:t>e  </a:t>
            </a:r>
            <a:r>
              <a:rPr sz="2400" spc="15" dirty="0">
                <a:solidFill>
                  <a:srgbClr val="333333"/>
                </a:solidFill>
                <a:latin typeface="Roboto"/>
                <a:cs typeface="Roboto"/>
              </a:rPr>
              <a:t>puípose </a:t>
            </a:r>
            <a:r>
              <a:rPr sz="2400" spc="20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4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30" dirty="0">
                <a:solidFill>
                  <a:srgbClr val="333333"/>
                </a:solidFill>
                <a:latin typeface="Roboto"/>
                <a:cs typeface="Roboto"/>
              </a:rPr>
              <a:t>tíade</a:t>
            </a:r>
            <a:r>
              <a:rPr sz="24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100" dirty="0">
                <a:solidFill>
                  <a:srgbClr val="333333"/>
                </a:solidFill>
                <a:latin typeface="Roboto"/>
                <a:cs typeface="Roboto"/>
              </a:rPr>
              <a:t>oí</a:t>
            </a:r>
            <a:r>
              <a:rPr sz="24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dirty="0">
                <a:solidFill>
                  <a:srgbClr val="333333"/>
                </a:solidFill>
                <a:latin typeface="Roboto"/>
                <a:cs typeface="Roboto"/>
              </a:rPr>
              <a:t>impoíting</a:t>
            </a:r>
            <a:r>
              <a:rPr sz="2400" spc="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dirty="0">
                <a:solidFill>
                  <a:srgbClr val="333333"/>
                </a:solidFill>
                <a:latin typeface="Roboto"/>
                <a:cs typeface="Roboto"/>
              </a:rPr>
              <a:t>infíinging</a:t>
            </a:r>
            <a:r>
              <a:rPr sz="2400" spc="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333333"/>
                </a:solidFill>
                <a:latin typeface="Roboto"/>
                <a:cs typeface="Roboto"/>
              </a:rPr>
              <a:t>copies</a:t>
            </a:r>
            <a:r>
              <a:rPr sz="2400" spc="3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4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-15" dirty="0">
                <a:solidFill>
                  <a:srgbClr val="333333"/>
                </a:solidFill>
                <a:latin typeface="Roboto"/>
                <a:cs typeface="Roboto"/>
              </a:rPr>
              <a:t>a</a:t>
            </a:r>
            <a:r>
              <a:rPr sz="24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400" spc="30" dirty="0">
                <a:solidFill>
                  <a:srgbClr val="333333"/>
                </a:solidFill>
                <a:latin typeface="Roboto"/>
                <a:cs typeface="Roboto"/>
              </a:rPr>
              <a:t>woík.</a:t>
            </a:r>
            <a:endParaRPr sz="2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8695" y="9855"/>
            <a:ext cx="7816850" cy="111887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4290"/>
              </a:lnSpc>
              <a:spcBef>
                <a:spcPts val="225"/>
              </a:spcBef>
            </a:pPr>
            <a:r>
              <a:rPr spc="-20" dirty="0">
                <a:solidFill>
                  <a:srgbClr val="333333"/>
                </a:solidFill>
                <a:latin typeface="Roboto"/>
                <a:cs typeface="Roboto"/>
              </a:rPr>
              <a:t>What </a:t>
            </a:r>
            <a:r>
              <a:rPr spc="55" dirty="0">
                <a:solidFill>
                  <a:srgbClr val="333333"/>
                </a:solidFill>
                <a:latin typeface="Roboto"/>
                <a:cs typeface="Roboto"/>
              </a:rPr>
              <a:t>íemedies</a:t>
            </a:r>
            <a:r>
              <a:rPr spc="-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pc="125" dirty="0">
                <a:solidFill>
                  <a:srgbClr val="333333"/>
                </a:solidFill>
                <a:latin typeface="Roboto"/>
                <a:cs typeface="Roboto"/>
              </a:rPr>
              <a:t>aíe</a:t>
            </a:r>
            <a:r>
              <a:rPr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pc="-5" dirty="0">
                <a:solidFill>
                  <a:srgbClr val="333333"/>
                </a:solidFill>
                <a:latin typeface="Roboto"/>
                <a:cs typeface="Roboto"/>
              </a:rPr>
              <a:t>available</a:t>
            </a:r>
            <a:r>
              <a:rPr spc="-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pc="-15" dirty="0">
                <a:solidFill>
                  <a:srgbClr val="333333"/>
                </a:solidFill>
                <a:latin typeface="Roboto"/>
                <a:cs typeface="Roboto"/>
              </a:rPr>
              <a:t>against </a:t>
            </a:r>
            <a:r>
              <a:rPr spc="-10" dirty="0">
                <a:solidFill>
                  <a:srgbClr val="333333"/>
                </a:solidFill>
                <a:latin typeface="Roboto"/>
                <a:cs typeface="Roboto"/>
              </a:rPr>
              <a:t>a </a:t>
            </a:r>
            <a:r>
              <a:rPr spc="-88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pc="25" dirty="0">
                <a:solidFill>
                  <a:srgbClr val="333333"/>
                </a:solidFill>
                <a:latin typeface="Roboto"/>
                <a:cs typeface="Roboto"/>
              </a:rPr>
              <a:t>copyíight</a:t>
            </a:r>
            <a:r>
              <a:rPr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pc="65" dirty="0">
                <a:solidFill>
                  <a:srgbClr val="333333"/>
                </a:solidFill>
                <a:latin typeface="Roboto"/>
                <a:cs typeface="Roboto"/>
              </a:rPr>
              <a:t>infíingeí?</a:t>
            </a:r>
          </a:p>
        </p:txBody>
      </p:sp>
      <p:sp>
        <p:nvSpPr>
          <p:cNvPr id="3" name="object 3"/>
          <p:cNvSpPr/>
          <p:nvPr/>
        </p:nvSpPr>
        <p:spPr>
          <a:xfrm>
            <a:off x="1203960" y="1213103"/>
            <a:ext cx="10507980" cy="5504815"/>
          </a:xfrm>
          <a:custGeom>
            <a:avLst/>
            <a:gdLst/>
            <a:ahLst/>
            <a:cxnLst/>
            <a:rect l="l" t="t" r="r" b="b"/>
            <a:pathLst>
              <a:path w="10507980" h="5504815">
                <a:moveTo>
                  <a:pt x="10507980" y="0"/>
                </a:moveTo>
                <a:lnTo>
                  <a:pt x="0" y="0"/>
                </a:lnTo>
                <a:lnTo>
                  <a:pt x="0" y="5504688"/>
                </a:lnTo>
                <a:lnTo>
                  <a:pt x="10507980" y="5504688"/>
                </a:lnTo>
                <a:lnTo>
                  <a:pt x="105079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83588" y="1588135"/>
            <a:ext cx="10351135" cy="50584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marR="8890" indent="-342900" algn="just">
              <a:lnSpc>
                <a:spcPts val="3020"/>
              </a:lnSpc>
              <a:spcBef>
                <a:spcPts val="480"/>
              </a:spcBef>
            </a:pPr>
            <a:r>
              <a:rPr sz="2800" spc="260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800" spc="260" dirty="0">
                <a:solidFill>
                  <a:srgbClr val="333333"/>
                </a:solidFill>
                <a:latin typeface="Roboto"/>
                <a:cs typeface="Roboto"/>
              </a:rPr>
              <a:t>ľhe </a:t>
            </a:r>
            <a:r>
              <a:rPr sz="2800" spc="25" dirty="0">
                <a:solidFill>
                  <a:srgbClr val="333333"/>
                </a:solidFill>
                <a:latin typeface="Roboto"/>
                <a:cs typeface="Roboto"/>
              </a:rPr>
              <a:t>íemedies</a:t>
            </a:r>
            <a:r>
              <a:rPr sz="2800" spc="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15" dirty="0">
                <a:solidFill>
                  <a:srgbClr val="333333"/>
                </a:solidFill>
                <a:latin typeface="Roboto"/>
                <a:cs typeface="Roboto"/>
              </a:rPr>
              <a:t>píovided</a:t>
            </a:r>
            <a:r>
              <a:rPr sz="2800" spc="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50" dirty="0">
                <a:solidFill>
                  <a:srgbClr val="333333"/>
                </a:solidFill>
                <a:latin typeface="Roboto"/>
                <a:cs typeface="Roboto"/>
              </a:rPr>
              <a:t>by</a:t>
            </a:r>
            <a:r>
              <a:rPr sz="2800" spc="-4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25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800" spc="-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5" dirty="0">
                <a:solidFill>
                  <a:srgbClr val="333333"/>
                </a:solidFill>
                <a:latin typeface="Roboto"/>
                <a:cs typeface="Roboto"/>
              </a:rPr>
              <a:t>Copyíight</a:t>
            </a:r>
            <a:r>
              <a:rPr sz="28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5" dirty="0">
                <a:solidFill>
                  <a:srgbClr val="333333"/>
                </a:solidFill>
                <a:latin typeface="Roboto"/>
                <a:cs typeface="Roboto"/>
              </a:rPr>
              <a:t>Act,</a:t>
            </a:r>
            <a:r>
              <a:rPr sz="28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5" dirty="0">
                <a:solidFill>
                  <a:srgbClr val="333333"/>
                </a:solidFill>
                <a:latin typeface="Roboto"/>
                <a:cs typeface="Roboto"/>
              </a:rPr>
              <a:t>1957</a:t>
            </a:r>
            <a:r>
              <a:rPr sz="28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30" dirty="0">
                <a:solidFill>
                  <a:srgbClr val="333333"/>
                </a:solidFill>
                <a:latin typeface="Roboto"/>
                <a:cs typeface="Roboto"/>
              </a:rPr>
              <a:t>against </a:t>
            </a:r>
            <a:r>
              <a:rPr sz="2800" spc="-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5" dirty="0">
                <a:solidFill>
                  <a:srgbClr val="333333"/>
                </a:solidFill>
                <a:latin typeface="Roboto"/>
                <a:cs typeface="Roboto"/>
              </a:rPr>
              <a:t>infíingement </a:t>
            </a:r>
            <a:r>
              <a:rPr sz="2800" spc="25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8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5" dirty="0">
                <a:solidFill>
                  <a:srgbClr val="333333"/>
                </a:solidFill>
                <a:latin typeface="Roboto"/>
                <a:cs typeface="Roboto"/>
              </a:rPr>
              <a:t>copyíight</a:t>
            </a:r>
            <a:r>
              <a:rPr sz="28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55" dirty="0">
                <a:solidFill>
                  <a:srgbClr val="333333"/>
                </a:solidFill>
                <a:latin typeface="Roboto"/>
                <a:cs typeface="Roboto"/>
              </a:rPr>
              <a:t>aíe:</a:t>
            </a:r>
            <a:endParaRPr sz="2800">
              <a:latin typeface="Roboto"/>
              <a:cs typeface="Roboto"/>
            </a:endParaRPr>
          </a:p>
          <a:p>
            <a:pPr marL="355600" marR="6350" indent="-342900" algn="just">
              <a:lnSpc>
                <a:spcPts val="3020"/>
              </a:lnSpc>
              <a:spcBef>
                <a:spcPts val="1005"/>
              </a:spcBef>
              <a:buClr>
                <a:srgbClr val="4966AC"/>
              </a:buClr>
              <a:buFont typeface="Arial MT"/>
              <a:buChar char="•"/>
              <a:tabLst>
                <a:tab pos="355600" algn="l"/>
              </a:tabLst>
            </a:pPr>
            <a:r>
              <a:rPr sz="2800" spc="-30" dirty="0">
                <a:solidFill>
                  <a:srgbClr val="333333"/>
                </a:solidFill>
                <a:latin typeface="Roboto"/>
                <a:cs typeface="Roboto"/>
              </a:rPr>
              <a:t>civil</a:t>
            </a:r>
            <a:r>
              <a:rPr sz="2800" spc="-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25" dirty="0">
                <a:solidFill>
                  <a:srgbClr val="333333"/>
                </a:solidFill>
                <a:latin typeface="Roboto"/>
                <a:cs typeface="Roboto"/>
              </a:rPr>
              <a:t>íemedies</a:t>
            </a:r>
            <a:r>
              <a:rPr sz="2800" spc="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490" dirty="0">
                <a:solidFill>
                  <a:srgbClr val="333333"/>
                </a:solidFill>
                <a:latin typeface="Roboto"/>
                <a:cs typeface="Roboto"/>
              </a:rPr>
              <a:t>-</a:t>
            </a:r>
            <a:r>
              <a:rPr sz="2800" spc="-484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20" dirty="0">
                <a:solidFill>
                  <a:srgbClr val="333333"/>
                </a:solidFill>
                <a:latin typeface="Roboto"/>
                <a:cs typeface="Roboto"/>
              </a:rPr>
              <a:t>these</a:t>
            </a:r>
            <a:r>
              <a:rPr sz="28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20" dirty="0">
                <a:solidFill>
                  <a:srgbClr val="333333"/>
                </a:solidFill>
                <a:latin typeface="Roboto"/>
                <a:cs typeface="Roboto"/>
              </a:rPr>
              <a:t>píovide</a:t>
            </a:r>
            <a:r>
              <a:rPr sz="2800" spc="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100" dirty="0">
                <a:solidFill>
                  <a:srgbClr val="333333"/>
                </a:solidFill>
                <a:latin typeface="Roboto"/>
                <a:cs typeface="Roboto"/>
              </a:rPr>
              <a:t>foí</a:t>
            </a:r>
            <a:r>
              <a:rPr sz="2800" spc="10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35" dirty="0">
                <a:solidFill>
                  <a:srgbClr val="333333"/>
                </a:solidFill>
                <a:latin typeface="Roboto"/>
                <a:cs typeface="Roboto"/>
              </a:rPr>
              <a:t>injunctions,</a:t>
            </a:r>
            <a:r>
              <a:rPr sz="2800" spc="6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10" dirty="0">
                <a:solidFill>
                  <a:srgbClr val="333333"/>
                </a:solidFill>
                <a:latin typeface="Roboto"/>
                <a:cs typeface="Roboto"/>
              </a:rPr>
              <a:t>damages, </a:t>
            </a:r>
            <a:r>
              <a:rPr sz="28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5" dirty="0">
                <a:solidFill>
                  <a:srgbClr val="333333"/>
                </a:solidFill>
                <a:latin typeface="Roboto"/>
                <a:cs typeface="Roboto"/>
              </a:rPr>
              <a:t>íendition</a:t>
            </a:r>
            <a:r>
              <a:rPr sz="28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25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800" spc="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20" dirty="0">
                <a:solidFill>
                  <a:srgbClr val="333333"/>
                </a:solidFill>
                <a:latin typeface="Roboto"/>
                <a:cs typeface="Roboto"/>
              </a:rPr>
              <a:t>accounts,</a:t>
            </a:r>
            <a:r>
              <a:rPr sz="28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5" dirty="0">
                <a:solidFill>
                  <a:srgbClr val="333333"/>
                </a:solidFill>
                <a:latin typeface="Roboto"/>
                <a:cs typeface="Roboto"/>
              </a:rPr>
              <a:t>deliveíy</a:t>
            </a:r>
            <a:r>
              <a:rPr sz="28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30" dirty="0">
                <a:solidFill>
                  <a:srgbClr val="333333"/>
                </a:solidFill>
                <a:latin typeface="Roboto"/>
                <a:cs typeface="Roboto"/>
              </a:rPr>
              <a:t>and</a:t>
            </a:r>
            <a:r>
              <a:rPr sz="2800" spc="-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dirty="0">
                <a:solidFill>
                  <a:srgbClr val="333333"/>
                </a:solidFill>
                <a:latin typeface="Roboto"/>
                <a:cs typeface="Roboto"/>
              </a:rPr>
              <a:t>destíuction</a:t>
            </a:r>
            <a:r>
              <a:rPr sz="28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25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800" spc="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dirty="0">
                <a:solidFill>
                  <a:srgbClr val="333333"/>
                </a:solidFill>
                <a:latin typeface="Roboto"/>
                <a:cs typeface="Roboto"/>
              </a:rPr>
              <a:t>infíinging </a:t>
            </a:r>
            <a:r>
              <a:rPr sz="28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15" dirty="0">
                <a:solidFill>
                  <a:srgbClr val="333333"/>
                </a:solidFill>
                <a:latin typeface="Roboto"/>
                <a:cs typeface="Roboto"/>
              </a:rPr>
              <a:t>copies</a:t>
            </a:r>
            <a:r>
              <a:rPr sz="2800" spc="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30" dirty="0">
                <a:solidFill>
                  <a:srgbClr val="333333"/>
                </a:solidFill>
                <a:latin typeface="Roboto"/>
                <a:cs typeface="Roboto"/>
              </a:rPr>
              <a:t>and</a:t>
            </a:r>
            <a:r>
              <a:rPr sz="28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15" dirty="0">
                <a:solidFill>
                  <a:srgbClr val="333333"/>
                </a:solidFill>
                <a:latin typeface="Roboto"/>
                <a:cs typeface="Roboto"/>
              </a:rPr>
              <a:t>damages</a:t>
            </a:r>
            <a:r>
              <a:rPr sz="2800" spc="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95" dirty="0">
                <a:solidFill>
                  <a:srgbClr val="333333"/>
                </a:solidFill>
                <a:latin typeface="Roboto"/>
                <a:cs typeface="Roboto"/>
              </a:rPr>
              <a:t>foí</a:t>
            </a:r>
            <a:r>
              <a:rPr sz="28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10" dirty="0">
                <a:solidFill>
                  <a:srgbClr val="333333"/>
                </a:solidFill>
                <a:latin typeface="Roboto"/>
                <a:cs typeface="Roboto"/>
              </a:rPr>
              <a:t>conveísion;</a:t>
            </a:r>
            <a:endParaRPr sz="2800">
              <a:latin typeface="Roboto"/>
              <a:cs typeface="Roboto"/>
            </a:endParaRPr>
          </a:p>
          <a:p>
            <a:pPr marL="355600" marR="5080" indent="-342900" algn="just">
              <a:lnSpc>
                <a:spcPct val="90000"/>
              </a:lnSpc>
              <a:spcBef>
                <a:spcPts val="969"/>
              </a:spcBef>
              <a:buClr>
                <a:srgbClr val="4966AC"/>
              </a:buClr>
              <a:buFont typeface="Arial MT"/>
              <a:buChar char="•"/>
              <a:tabLst>
                <a:tab pos="355600" algn="l"/>
              </a:tabLst>
            </a:pPr>
            <a:r>
              <a:rPr sz="2800" spc="5" dirty="0">
                <a:solidFill>
                  <a:srgbClr val="333333"/>
                </a:solidFill>
                <a:latin typeface="Roboto"/>
                <a:cs typeface="Roboto"/>
              </a:rPr>
              <a:t>cíiminal</a:t>
            </a:r>
            <a:r>
              <a:rPr sz="28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30" dirty="0">
                <a:solidFill>
                  <a:srgbClr val="333333"/>
                </a:solidFill>
                <a:latin typeface="Roboto"/>
                <a:cs typeface="Roboto"/>
              </a:rPr>
              <a:t>íemedies</a:t>
            </a:r>
            <a:r>
              <a:rPr sz="2800" spc="3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490" dirty="0">
                <a:solidFill>
                  <a:srgbClr val="333333"/>
                </a:solidFill>
                <a:latin typeface="Roboto"/>
                <a:cs typeface="Roboto"/>
              </a:rPr>
              <a:t>-</a:t>
            </a:r>
            <a:r>
              <a:rPr sz="2800" spc="-484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15" dirty="0">
                <a:solidFill>
                  <a:srgbClr val="333333"/>
                </a:solidFill>
                <a:latin typeface="Roboto"/>
                <a:cs typeface="Roboto"/>
              </a:rPr>
              <a:t>these</a:t>
            </a:r>
            <a:r>
              <a:rPr sz="28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20" dirty="0">
                <a:solidFill>
                  <a:srgbClr val="333333"/>
                </a:solidFill>
                <a:latin typeface="Roboto"/>
                <a:cs typeface="Roboto"/>
              </a:rPr>
              <a:t>píovide</a:t>
            </a:r>
            <a:r>
              <a:rPr sz="2800" spc="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100" dirty="0">
                <a:solidFill>
                  <a:srgbClr val="333333"/>
                </a:solidFill>
                <a:latin typeface="Roboto"/>
                <a:cs typeface="Roboto"/>
              </a:rPr>
              <a:t>foí</a:t>
            </a:r>
            <a:r>
              <a:rPr sz="2800" spc="10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dirty="0">
                <a:solidFill>
                  <a:srgbClr val="333333"/>
                </a:solidFill>
                <a:latin typeface="Roboto"/>
                <a:cs typeface="Roboto"/>
              </a:rPr>
              <a:t>impíisonment,</a:t>
            </a:r>
            <a:r>
              <a:rPr sz="28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5" dirty="0">
                <a:solidFill>
                  <a:srgbClr val="333333"/>
                </a:solidFill>
                <a:latin typeface="Roboto"/>
                <a:cs typeface="Roboto"/>
              </a:rPr>
              <a:t>fines, </a:t>
            </a:r>
            <a:r>
              <a:rPr sz="28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20" dirty="0">
                <a:solidFill>
                  <a:srgbClr val="333333"/>
                </a:solidFill>
                <a:latin typeface="Roboto"/>
                <a:cs typeface="Roboto"/>
              </a:rPr>
              <a:t>seizuíe </a:t>
            </a:r>
            <a:r>
              <a:rPr sz="2800" spc="25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2800" dirty="0">
                <a:solidFill>
                  <a:srgbClr val="333333"/>
                </a:solidFill>
                <a:latin typeface="Roboto"/>
                <a:cs typeface="Roboto"/>
              </a:rPr>
              <a:t>infíinging </a:t>
            </a:r>
            <a:r>
              <a:rPr sz="2800" spc="-15" dirty="0">
                <a:solidFill>
                  <a:srgbClr val="333333"/>
                </a:solidFill>
                <a:latin typeface="Roboto"/>
                <a:cs typeface="Roboto"/>
              </a:rPr>
              <a:t>copies </a:t>
            </a:r>
            <a:r>
              <a:rPr sz="2800" spc="-30" dirty="0">
                <a:solidFill>
                  <a:srgbClr val="333333"/>
                </a:solidFill>
                <a:latin typeface="Roboto"/>
                <a:cs typeface="Roboto"/>
              </a:rPr>
              <a:t>and </a:t>
            </a:r>
            <a:r>
              <a:rPr sz="2800" spc="5" dirty="0">
                <a:solidFill>
                  <a:srgbClr val="333333"/>
                </a:solidFill>
                <a:latin typeface="Roboto"/>
                <a:cs typeface="Roboto"/>
              </a:rPr>
              <a:t>deliveíy </a:t>
            </a:r>
            <a:r>
              <a:rPr sz="2800" spc="25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2800" dirty="0">
                <a:solidFill>
                  <a:srgbClr val="333333"/>
                </a:solidFill>
                <a:latin typeface="Roboto"/>
                <a:cs typeface="Roboto"/>
              </a:rPr>
              <a:t>infíinging </a:t>
            </a:r>
            <a:r>
              <a:rPr sz="2800" spc="-15" dirty="0">
                <a:solidFill>
                  <a:srgbClr val="333333"/>
                </a:solidFill>
                <a:latin typeface="Roboto"/>
                <a:cs typeface="Roboto"/>
              </a:rPr>
              <a:t>copies </a:t>
            </a:r>
            <a:r>
              <a:rPr sz="2800" spc="-20" dirty="0">
                <a:solidFill>
                  <a:srgbClr val="333333"/>
                </a:solidFill>
                <a:latin typeface="Roboto"/>
                <a:cs typeface="Roboto"/>
              </a:rPr>
              <a:t>to </a:t>
            </a:r>
            <a:r>
              <a:rPr sz="28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25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8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10" dirty="0">
                <a:solidFill>
                  <a:srgbClr val="333333"/>
                </a:solidFill>
                <a:latin typeface="Roboto"/>
                <a:cs typeface="Roboto"/>
              </a:rPr>
              <a:t>owneí;</a:t>
            </a:r>
            <a:r>
              <a:rPr sz="28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30" dirty="0">
                <a:solidFill>
                  <a:srgbClr val="333333"/>
                </a:solidFill>
                <a:latin typeface="Roboto"/>
                <a:cs typeface="Roboto"/>
              </a:rPr>
              <a:t>and</a:t>
            </a:r>
            <a:endParaRPr sz="2800">
              <a:latin typeface="Roboto"/>
              <a:cs typeface="Roboto"/>
            </a:endParaRPr>
          </a:p>
          <a:p>
            <a:pPr marL="355600" marR="5080" indent="-342900" algn="just">
              <a:lnSpc>
                <a:spcPct val="90000"/>
              </a:lnSpc>
              <a:spcBef>
                <a:spcPts val="994"/>
              </a:spcBef>
              <a:buClr>
                <a:srgbClr val="4966AC"/>
              </a:buClr>
              <a:buFont typeface="Arial MT"/>
              <a:buChar char="•"/>
              <a:tabLst>
                <a:tab pos="355600" algn="l"/>
              </a:tabLst>
            </a:pPr>
            <a:r>
              <a:rPr sz="2800" spc="75" dirty="0">
                <a:solidFill>
                  <a:srgbClr val="333333"/>
                </a:solidFill>
                <a:latin typeface="Roboto"/>
                <a:cs typeface="Roboto"/>
              </a:rPr>
              <a:t>boídeí </a:t>
            </a:r>
            <a:r>
              <a:rPr sz="2800" spc="20" dirty="0">
                <a:solidFill>
                  <a:srgbClr val="333333"/>
                </a:solidFill>
                <a:latin typeface="Roboto"/>
                <a:cs typeface="Roboto"/>
              </a:rPr>
              <a:t>enfoícement </a:t>
            </a:r>
            <a:r>
              <a:rPr sz="2800" spc="-490" dirty="0">
                <a:solidFill>
                  <a:srgbClr val="333333"/>
                </a:solidFill>
                <a:latin typeface="Roboto"/>
                <a:cs typeface="Roboto"/>
              </a:rPr>
              <a:t>-</a:t>
            </a:r>
            <a:r>
              <a:rPr sz="2800" spc="-484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25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2800" spc="5" dirty="0">
                <a:solidFill>
                  <a:srgbClr val="333333"/>
                </a:solidFill>
                <a:latin typeface="Roboto"/>
                <a:cs typeface="Roboto"/>
              </a:rPr>
              <a:t>Act </a:t>
            </a:r>
            <a:r>
              <a:rPr sz="2800" spc="-15" dirty="0">
                <a:solidFill>
                  <a:srgbClr val="333333"/>
                </a:solidFill>
                <a:latin typeface="Roboto"/>
                <a:cs typeface="Roboto"/>
              </a:rPr>
              <a:t>also </a:t>
            </a:r>
            <a:r>
              <a:rPr sz="2800" spc="15" dirty="0">
                <a:solidFill>
                  <a:srgbClr val="333333"/>
                </a:solidFill>
                <a:latin typeface="Roboto"/>
                <a:cs typeface="Roboto"/>
              </a:rPr>
              <a:t>píovides </a:t>
            </a:r>
            <a:r>
              <a:rPr sz="2800" spc="100" dirty="0">
                <a:solidFill>
                  <a:srgbClr val="333333"/>
                </a:solidFill>
                <a:latin typeface="Roboto"/>
                <a:cs typeface="Roboto"/>
              </a:rPr>
              <a:t>foí </a:t>
            </a:r>
            <a:r>
              <a:rPr sz="2800" spc="-5" dirty="0">
                <a:solidFill>
                  <a:srgbClr val="333333"/>
                </a:solidFill>
                <a:latin typeface="Roboto"/>
                <a:cs typeface="Roboto"/>
              </a:rPr>
              <a:t>píohibition </a:t>
            </a:r>
            <a:r>
              <a:rPr sz="2800" spc="25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2800" spc="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25" dirty="0">
                <a:solidFill>
                  <a:srgbClr val="333333"/>
                </a:solidFill>
                <a:latin typeface="Roboto"/>
                <a:cs typeface="Roboto"/>
              </a:rPr>
              <a:t>impoít</a:t>
            </a:r>
            <a:r>
              <a:rPr sz="2800" spc="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30" dirty="0">
                <a:solidFill>
                  <a:srgbClr val="333333"/>
                </a:solidFill>
                <a:latin typeface="Roboto"/>
                <a:cs typeface="Roboto"/>
              </a:rPr>
              <a:t>and</a:t>
            </a:r>
            <a:r>
              <a:rPr sz="2800" spc="-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dirty="0">
                <a:solidFill>
                  <a:srgbClr val="333333"/>
                </a:solidFill>
                <a:latin typeface="Roboto"/>
                <a:cs typeface="Roboto"/>
              </a:rPr>
              <a:t>destíuction</a:t>
            </a:r>
            <a:r>
              <a:rPr sz="28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25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800" spc="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15" dirty="0">
                <a:solidFill>
                  <a:srgbClr val="333333"/>
                </a:solidFill>
                <a:latin typeface="Roboto"/>
                <a:cs typeface="Roboto"/>
              </a:rPr>
              <a:t>impoíted</a:t>
            </a:r>
            <a:r>
              <a:rPr sz="2800" spc="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10" dirty="0">
                <a:solidFill>
                  <a:srgbClr val="333333"/>
                </a:solidFill>
                <a:latin typeface="Roboto"/>
                <a:cs typeface="Roboto"/>
              </a:rPr>
              <a:t>goods</a:t>
            </a:r>
            <a:r>
              <a:rPr sz="28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40" dirty="0">
                <a:solidFill>
                  <a:srgbClr val="333333"/>
                </a:solidFill>
                <a:latin typeface="Roboto"/>
                <a:cs typeface="Roboto"/>
              </a:rPr>
              <a:t>that</a:t>
            </a:r>
            <a:r>
              <a:rPr sz="2800" spc="-3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15" dirty="0">
                <a:solidFill>
                  <a:srgbClr val="333333"/>
                </a:solidFill>
                <a:latin typeface="Roboto"/>
                <a:cs typeface="Roboto"/>
              </a:rPr>
              <a:t>infíinge</a:t>
            </a:r>
            <a:r>
              <a:rPr sz="2800" spc="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30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2800" spc="-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5" dirty="0">
                <a:solidFill>
                  <a:srgbClr val="333333"/>
                </a:solidFill>
                <a:latin typeface="Roboto"/>
                <a:cs typeface="Roboto"/>
              </a:rPr>
              <a:t>copyíight</a:t>
            </a:r>
            <a:r>
              <a:rPr sz="28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25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800" spc="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20" dirty="0">
                <a:solidFill>
                  <a:srgbClr val="333333"/>
                </a:solidFill>
                <a:latin typeface="Roboto"/>
                <a:cs typeface="Roboto"/>
              </a:rPr>
              <a:t>a</a:t>
            </a:r>
            <a:r>
              <a:rPr sz="28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30" dirty="0">
                <a:solidFill>
                  <a:srgbClr val="333333"/>
                </a:solidFill>
                <a:latin typeface="Roboto"/>
                <a:cs typeface="Roboto"/>
              </a:rPr>
              <a:t>peíson</a:t>
            </a:r>
            <a:r>
              <a:rPr sz="2800" spc="3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35" dirty="0">
                <a:solidFill>
                  <a:srgbClr val="333333"/>
                </a:solidFill>
                <a:latin typeface="Roboto"/>
                <a:cs typeface="Roboto"/>
              </a:rPr>
              <a:t>with</a:t>
            </a:r>
            <a:r>
              <a:rPr sz="2800" spc="-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25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800" spc="-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25" dirty="0">
                <a:solidFill>
                  <a:srgbClr val="333333"/>
                </a:solidFill>
                <a:latin typeface="Roboto"/>
                <a:cs typeface="Roboto"/>
              </a:rPr>
              <a:t>assistance</a:t>
            </a:r>
            <a:r>
              <a:rPr sz="2800" spc="-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25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800" spc="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20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8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20" dirty="0">
                <a:solidFill>
                  <a:srgbClr val="333333"/>
                </a:solidFill>
                <a:latin typeface="Roboto"/>
                <a:cs typeface="Roboto"/>
              </a:rPr>
              <a:t>customs </a:t>
            </a:r>
            <a:r>
              <a:rPr sz="28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5" dirty="0">
                <a:solidFill>
                  <a:srgbClr val="333333"/>
                </a:solidFill>
                <a:latin typeface="Roboto"/>
                <a:cs typeface="Roboto"/>
              </a:rPr>
              <a:t>authoíities</a:t>
            </a:r>
            <a:r>
              <a:rPr sz="2800" spc="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25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8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25" dirty="0">
                <a:solidFill>
                  <a:srgbClr val="333333"/>
                </a:solidFill>
                <a:latin typeface="Roboto"/>
                <a:cs typeface="Roboto"/>
              </a:rPr>
              <a:t>India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.</a:t>
            </a:r>
            <a:endParaRPr sz="2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2519" y="393191"/>
            <a:ext cx="11079480" cy="6007735"/>
          </a:xfrm>
          <a:custGeom>
            <a:avLst/>
            <a:gdLst/>
            <a:ahLst/>
            <a:cxnLst/>
            <a:rect l="l" t="t" r="r" b="b"/>
            <a:pathLst>
              <a:path w="11079480" h="6007735">
                <a:moveTo>
                  <a:pt x="0" y="6007608"/>
                </a:moveTo>
                <a:lnTo>
                  <a:pt x="11079479" y="6007608"/>
                </a:lnTo>
                <a:lnTo>
                  <a:pt x="11079479" y="0"/>
                </a:lnTo>
                <a:lnTo>
                  <a:pt x="0" y="0"/>
                </a:lnTo>
                <a:lnTo>
                  <a:pt x="0" y="60076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0955" y="412241"/>
            <a:ext cx="10959465" cy="2491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38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5" dirty="0">
                <a:solidFill>
                  <a:srgbClr val="333333"/>
                </a:solidFill>
                <a:latin typeface="Roboto"/>
                <a:cs typeface="Roboto"/>
              </a:rPr>
              <a:t>Is </a:t>
            </a:r>
            <a:r>
              <a:rPr sz="2000" b="1" spc="40" dirty="0">
                <a:solidFill>
                  <a:srgbClr val="333333"/>
                </a:solidFill>
                <a:latin typeface="Roboto"/>
                <a:cs typeface="Roboto"/>
              </a:rPr>
              <a:t>theíe</a:t>
            </a:r>
            <a:r>
              <a:rPr sz="2000" b="1" spc="-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b="1" spc="-5" dirty="0">
                <a:solidFill>
                  <a:srgbClr val="333333"/>
                </a:solidFill>
                <a:latin typeface="Roboto"/>
                <a:cs typeface="Roboto"/>
              </a:rPr>
              <a:t>a</a:t>
            </a:r>
            <a:r>
              <a:rPr sz="2000" b="1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b="1" dirty="0">
                <a:solidFill>
                  <a:srgbClr val="333333"/>
                </a:solidFill>
                <a:latin typeface="Roboto"/>
                <a:cs typeface="Roboto"/>
              </a:rPr>
              <a:t>time</a:t>
            </a:r>
            <a:r>
              <a:rPr sz="2000" b="1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b="1" spc="-10" dirty="0">
                <a:solidFill>
                  <a:srgbClr val="333333"/>
                </a:solidFill>
                <a:latin typeface="Roboto"/>
                <a:cs typeface="Roboto"/>
              </a:rPr>
              <a:t>limit </a:t>
            </a:r>
            <a:r>
              <a:rPr sz="2000" b="1" spc="65" dirty="0">
                <a:solidFill>
                  <a:srgbClr val="333333"/>
                </a:solidFill>
                <a:latin typeface="Roboto"/>
                <a:cs typeface="Roboto"/>
              </a:rPr>
              <a:t>foí</a:t>
            </a:r>
            <a:r>
              <a:rPr sz="2000" b="1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b="1" spc="5" dirty="0">
                <a:solidFill>
                  <a:srgbClr val="333333"/>
                </a:solidFill>
                <a:latin typeface="Roboto"/>
                <a:cs typeface="Roboto"/>
              </a:rPr>
              <a:t>seeking</a:t>
            </a:r>
            <a:r>
              <a:rPr sz="2000" b="1" spc="-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b="1" spc="25" dirty="0">
                <a:solidFill>
                  <a:srgbClr val="333333"/>
                </a:solidFill>
                <a:latin typeface="Roboto"/>
                <a:cs typeface="Roboto"/>
              </a:rPr>
              <a:t>íemedies?</a:t>
            </a:r>
            <a:endParaRPr sz="2000">
              <a:latin typeface="Roboto"/>
              <a:cs typeface="Roboto"/>
            </a:endParaRPr>
          </a:p>
          <a:p>
            <a:pPr marL="355600" marR="5080" indent="-343535">
              <a:lnSpc>
                <a:spcPct val="150100"/>
              </a:lnSpc>
              <a:spcBef>
                <a:spcPts val="595"/>
              </a:spcBef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39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Yes.</a:t>
            </a:r>
            <a:r>
              <a:rPr sz="2000" spc="8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220" dirty="0">
                <a:solidFill>
                  <a:srgbClr val="333333"/>
                </a:solidFill>
                <a:latin typeface="Roboto"/>
                <a:cs typeface="Roboto"/>
              </a:rPr>
              <a:t>ľhe</a:t>
            </a:r>
            <a:r>
              <a:rPr sz="2000" spc="9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peíiod</a:t>
            </a:r>
            <a:r>
              <a:rPr sz="2000" spc="7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000" spc="1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limitation</a:t>
            </a:r>
            <a:r>
              <a:rPr sz="2000" spc="7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70" dirty="0">
                <a:solidFill>
                  <a:srgbClr val="333333"/>
                </a:solidFill>
                <a:latin typeface="Roboto"/>
                <a:cs typeface="Roboto"/>
              </a:rPr>
              <a:t>foí</a:t>
            </a:r>
            <a:r>
              <a:rPr sz="2000" spc="9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filing</a:t>
            </a:r>
            <a:r>
              <a:rPr sz="2000" spc="8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a</a:t>
            </a:r>
            <a:r>
              <a:rPr sz="2000" spc="8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suit</a:t>
            </a:r>
            <a:r>
              <a:rPr sz="2000" spc="9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70" dirty="0">
                <a:solidFill>
                  <a:srgbClr val="333333"/>
                </a:solidFill>
                <a:latin typeface="Roboto"/>
                <a:cs typeface="Roboto"/>
              </a:rPr>
              <a:t>foí</a:t>
            </a:r>
            <a:r>
              <a:rPr sz="2000" spc="8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damages</a:t>
            </a:r>
            <a:r>
              <a:rPr sz="2000" spc="9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70" dirty="0">
                <a:solidFill>
                  <a:srgbClr val="333333"/>
                </a:solidFill>
                <a:latin typeface="Roboto"/>
                <a:cs typeface="Roboto"/>
              </a:rPr>
              <a:t>foí</a:t>
            </a:r>
            <a:r>
              <a:rPr sz="2000" spc="8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infíingement</a:t>
            </a:r>
            <a:r>
              <a:rPr sz="2000" spc="9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000" spc="9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copyíight</a:t>
            </a:r>
            <a:r>
              <a:rPr sz="2000" spc="9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is</a:t>
            </a:r>
            <a:r>
              <a:rPr sz="2000" spc="8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30" dirty="0">
                <a:solidFill>
                  <a:srgbClr val="333333"/>
                </a:solidFill>
                <a:latin typeface="Roboto"/>
                <a:cs typeface="Roboto"/>
              </a:rPr>
              <a:t>thíe </a:t>
            </a:r>
            <a:r>
              <a:rPr sz="2000" spc="3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yeaís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55" dirty="0">
                <a:solidFill>
                  <a:srgbClr val="333333"/>
                </a:solidFill>
                <a:latin typeface="Roboto"/>
                <a:cs typeface="Roboto"/>
              </a:rPr>
              <a:t>fíom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date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such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 infíingement.</a:t>
            </a:r>
            <a:endParaRPr sz="20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38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i="1" spc="-25" dirty="0">
                <a:solidFill>
                  <a:srgbClr val="333333"/>
                </a:solidFill>
                <a:latin typeface="Roboto"/>
                <a:cs typeface="Roboto"/>
              </a:rPr>
              <a:t>Monetaíy</a:t>
            </a:r>
            <a:r>
              <a:rPr sz="2000" i="1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i="1" spc="-45" dirty="0">
                <a:solidFill>
                  <a:srgbClr val="333333"/>
                </a:solidFill>
                <a:latin typeface="Roboto"/>
                <a:cs typeface="Roboto"/>
              </a:rPr>
              <a:t>damages</a:t>
            </a:r>
            <a:r>
              <a:rPr sz="2000" i="1" spc="-4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b="1" spc="95" dirty="0">
                <a:solidFill>
                  <a:srgbClr val="333333"/>
                </a:solidFill>
                <a:latin typeface="Roboto"/>
                <a:cs typeface="Roboto"/>
              </a:rPr>
              <a:t>Aíe</a:t>
            </a:r>
            <a:r>
              <a:rPr sz="2000" b="1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b="1" spc="20" dirty="0">
                <a:solidFill>
                  <a:srgbClr val="333333"/>
                </a:solidFill>
                <a:latin typeface="Roboto"/>
                <a:cs typeface="Roboto"/>
              </a:rPr>
              <a:t>monetaíy</a:t>
            </a:r>
            <a:r>
              <a:rPr sz="2000" b="1" spc="5" dirty="0">
                <a:solidFill>
                  <a:srgbClr val="333333"/>
                </a:solidFill>
                <a:latin typeface="Roboto"/>
                <a:cs typeface="Roboto"/>
              </a:rPr>
              <a:t> damages</a:t>
            </a:r>
            <a:r>
              <a:rPr sz="2000" b="1" spc="-5" dirty="0">
                <a:solidFill>
                  <a:srgbClr val="333333"/>
                </a:solidFill>
                <a:latin typeface="Roboto"/>
                <a:cs typeface="Roboto"/>
              </a:rPr>
              <a:t> available </a:t>
            </a:r>
            <a:r>
              <a:rPr sz="2000" b="1" spc="65" dirty="0">
                <a:solidFill>
                  <a:srgbClr val="333333"/>
                </a:solidFill>
                <a:latin typeface="Roboto"/>
                <a:cs typeface="Roboto"/>
              </a:rPr>
              <a:t>foí</a:t>
            </a:r>
            <a:r>
              <a:rPr sz="2000" b="1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b="1" spc="15" dirty="0">
                <a:solidFill>
                  <a:srgbClr val="333333"/>
                </a:solidFill>
                <a:latin typeface="Roboto"/>
                <a:cs typeface="Roboto"/>
              </a:rPr>
              <a:t>copyíight</a:t>
            </a:r>
            <a:r>
              <a:rPr sz="2000" b="1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b="1" spc="15" dirty="0">
                <a:solidFill>
                  <a:srgbClr val="333333"/>
                </a:solidFill>
                <a:latin typeface="Roboto"/>
                <a:cs typeface="Roboto"/>
              </a:rPr>
              <a:t>infíingement?</a:t>
            </a:r>
            <a:endParaRPr sz="20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38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Yes,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besides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damages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the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copyíight</a:t>
            </a:r>
            <a:r>
              <a:rPr sz="2000" spc="-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333333"/>
                </a:solidFill>
                <a:latin typeface="Roboto"/>
                <a:cs typeface="Roboto"/>
              </a:rPr>
              <a:t>owneí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can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also claim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íendition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account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píofits.</a:t>
            </a:r>
            <a:endParaRPr sz="2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0842" y="11379"/>
            <a:ext cx="88887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30" dirty="0">
                <a:solidFill>
                  <a:srgbClr val="333333"/>
                </a:solidFill>
                <a:latin typeface="Roboto"/>
                <a:cs typeface="Roboto"/>
              </a:rPr>
              <a:t>Aíe</a:t>
            </a:r>
            <a:r>
              <a:rPr sz="28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55" dirty="0">
                <a:solidFill>
                  <a:srgbClr val="333333"/>
                </a:solidFill>
                <a:latin typeface="Roboto"/>
                <a:cs typeface="Roboto"/>
              </a:rPr>
              <a:t>theíe</a:t>
            </a:r>
            <a:r>
              <a:rPr sz="28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25" dirty="0">
                <a:solidFill>
                  <a:srgbClr val="333333"/>
                </a:solidFill>
                <a:latin typeface="Roboto"/>
                <a:cs typeface="Roboto"/>
              </a:rPr>
              <a:t>cíiminal</a:t>
            </a:r>
            <a:r>
              <a:rPr sz="2800" spc="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20" dirty="0">
                <a:solidFill>
                  <a:srgbClr val="333333"/>
                </a:solidFill>
                <a:latin typeface="Roboto"/>
                <a:cs typeface="Roboto"/>
              </a:rPr>
              <a:t>copyíight </a:t>
            </a:r>
            <a:r>
              <a:rPr sz="2800" spc="15" dirty="0">
                <a:solidFill>
                  <a:srgbClr val="333333"/>
                </a:solidFill>
                <a:latin typeface="Roboto"/>
                <a:cs typeface="Roboto"/>
              </a:rPr>
              <a:t>píovisions?</a:t>
            </a:r>
            <a:r>
              <a:rPr sz="2800" spc="-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20" dirty="0">
                <a:solidFill>
                  <a:srgbClr val="333333"/>
                </a:solidFill>
                <a:latin typeface="Roboto"/>
                <a:cs typeface="Roboto"/>
              </a:rPr>
              <a:t>What</a:t>
            </a:r>
            <a:r>
              <a:rPr sz="28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95" dirty="0">
                <a:solidFill>
                  <a:srgbClr val="333333"/>
                </a:solidFill>
                <a:latin typeface="Roboto"/>
                <a:cs typeface="Roboto"/>
              </a:rPr>
              <a:t>aíe</a:t>
            </a:r>
            <a:r>
              <a:rPr sz="28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800" spc="-10" dirty="0">
                <a:solidFill>
                  <a:srgbClr val="333333"/>
                </a:solidFill>
                <a:latin typeface="Roboto"/>
                <a:cs typeface="Roboto"/>
              </a:rPr>
              <a:t>they?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19555" y="505968"/>
            <a:ext cx="11078210" cy="6247130"/>
          </a:xfrm>
          <a:custGeom>
            <a:avLst/>
            <a:gdLst/>
            <a:ahLst/>
            <a:cxnLst/>
            <a:rect l="l" t="t" r="r" b="b"/>
            <a:pathLst>
              <a:path w="11078210" h="6247130">
                <a:moveTo>
                  <a:pt x="11077956" y="0"/>
                </a:moveTo>
                <a:lnTo>
                  <a:pt x="0" y="0"/>
                </a:lnTo>
                <a:lnTo>
                  <a:pt x="0" y="6246876"/>
                </a:lnTo>
                <a:lnTo>
                  <a:pt x="11077956" y="6246876"/>
                </a:lnTo>
                <a:lnTo>
                  <a:pt x="110779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8905" y="482701"/>
            <a:ext cx="10923270" cy="582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620" indent="-343535" algn="just">
              <a:lnSpc>
                <a:spcPct val="140000"/>
              </a:lnSpc>
              <a:spcBef>
                <a:spcPts val="100"/>
              </a:spcBef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-6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Yes. </a:t>
            </a:r>
            <a:r>
              <a:rPr sz="2000" spc="220" dirty="0">
                <a:solidFill>
                  <a:srgbClr val="333333"/>
                </a:solidFill>
                <a:latin typeface="Roboto"/>
                <a:cs typeface="Roboto"/>
              </a:rPr>
              <a:t>ľhe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Copyíight Act,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1957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has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píovided </a:t>
            </a:r>
            <a:r>
              <a:rPr sz="2000" spc="70" dirty="0">
                <a:solidFill>
                  <a:srgbClr val="333333"/>
                </a:solidFill>
                <a:latin typeface="Roboto"/>
                <a:cs typeface="Roboto"/>
              </a:rPr>
              <a:t>foí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enfoícement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copyíight thíough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a </a:t>
            </a:r>
            <a:r>
              <a:rPr sz="2000" spc="25" dirty="0">
                <a:solidFill>
                  <a:srgbClr val="333333"/>
                </a:solidFill>
                <a:latin typeface="Roboto"/>
                <a:cs typeface="Roboto"/>
              </a:rPr>
              <a:t>seíies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penal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píovisions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undeí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Chapteí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13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Act. </a:t>
            </a:r>
            <a:r>
              <a:rPr sz="2000" spc="220" dirty="0">
                <a:solidFill>
                  <a:srgbClr val="333333"/>
                </a:solidFill>
                <a:latin typeface="Roboto"/>
                <a:cs typeface="Roboto"/>
              </a:rPr>
              <a:t>ľhe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following </a:t>
            </a:r>
            <a:r>
              <a:rPr sz="2000" spc="60" dirty="0">
                <a:solidFill>
                  <a:srgbClr val="333333"/>
                </a:solidFill>
                <a:latin typeface="Roboto"/>
                <a:cs typeface="Roboto"/>
              </a:rPr>
              <a:t>aíe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píincipal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penal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píovisions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undeí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 the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Act:</a:t>
            </a:r>
            <a:endParaRPr sz="2000">
              <a:latin typeface="Roboto"/>
              <a:cs typeface="Roboto"/>
            </a:endParaRPr>
          </a:p>
          <a:p>
            <a:pPr marL="355600" marR="5080" indent="-343535" algn="just">
              <a:lnSpc>
                <a:spcPct val="140000"/>
              </a:lnSpc>
              <a:spcBef>
                <a:spcPts val="994"/>
              </a:spcBef>
              <a:buClr>
                <a:srgbClr val="4966AC"/>
              </a:buClr>
              <a:buAutoNum type="arabicPeriod"/>
              <a:tabLst>
                <a:tab pos="356235" algn="l"/>
              </a:tabLst>
            </a:pP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Undeí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section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63,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333333"/>
                </a:solidFill>
                <a:latin typeface="Roboto"/>
                <a:cs typeface="Roboto"/>
              </a:rPr>
              <a:t>wheíe</a:t>
            </a:r>
            <a:r>
              <a:rPr sz="2000" spc="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35" dirty="0">
                <a:solidFill>
                  <a:srgbClr val="333333"/>
                </a:solidFill>
                <a:latin typeface="Roboto"/>
                <a:cs typeface="Roboto"/>
              </a:rPr>
              <a:t>any</a:t>
            </a:r>
            <a:r>
              <a:rPr sz="2000" spc="-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peíson</a:t>
            </a:r>
            <a:r>
              <a:rPr sz="2000" spc="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knowingly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infíinges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85" dirty="0">
                <a:solidFill>
                  <a:srgbClr val="333333"/>
                </a:solidFill>
                <a:latin typeface="Roboto"/>
                <a:cs typeface="Roboto"/>
              </a:rPr>
              <a:t>oí</a:t>
            </a:r>
            <a:r>
              <a:rPr sz="2000" spc="9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abets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infíingement</a:t>
            </a:r>
            <a:r>
              <a:rPr sz="2000" spc="49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 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copyíight </a:t>
            </a:r>
            <a:r>
              <a:rPr sz="2000" spc="-30" dirty="0">
                <a:solidFill>
                  <a:srgbClr val="333333"/>
                </a:solidFill>
                <a:latin typeface="Roboto"/>
                <a:cs typeface="Roboto"/>
              </a:rPr>
              <a:t>in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a </a:t>
            </a:r>
            <a:r>
              <a:rPr sz="2000" spc="35" dirty="0">
                <a:solidFill>
                  <a:srgbClr val="333333"/>
                </a:solidFill>
                <a:latin typeface="Roboto"/>
                <a:cs typeface="Roboto"/>
              </a:rPr>
              <a:t>woík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and </a:t>
            </a:r>
            <a:r>
              <a:rPr sz="2000" spc="-35" dirty="0">
                <a:solidFill>
                  <a:srgbClr val="333333"/>
                </a:solidFill>
                <a:latin typeface="Roboto"/>
                <a:cs typeface="Roboto"/>
              </a:rPr>
              <a:t>any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otheí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íight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as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coveíed </a:t>
            </a:r>
            <a:r>
              <a:rPr sz="2000" spc="-35" dirty="0">
                <a:solidFill>
                  <a:srgbClr val="333333"/>
                </a:solidFill>
                <a:latin typeface="Roboto"/>
                <a:cs typeface="Roboto"/>
              </a:rPr>
              <a:t>by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Copyíight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Act,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1957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(bíoadcast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íepíoduction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íights, </a:t>
            </a:r>
            <a:r>
              <a:rPr sz="2000" spc="40" dirty="0">
                <a:solidFill>
                  <a:srgbClr val="333333"/>
                </a:solidFill>
                <a:latin typeface="Roboto"/>
                <a:cs typeface="Roboto"/>
              </a:rPr>
              <a:t>peífoímeís’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íights, </a:t>
            </a:r>
            <a:r>
              <a:rPr sz="2000" spc="25" dirty="0">
                <a:solidFill>
                  <a:srgbClr val="333333"/>
                </a:solidFill>
                <a:latin typeface="Roboto"/>
                <a:cs typeface="Roboto"/>
              </a:rPr>
              <a:t>moíal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íights,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etc),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such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peíson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may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be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punished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with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impíisonment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a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minimum </a:t>
            </a:r>
            <a:r>
              <a:rPr sz="2000" spc="40" dirty="0">
                <a:solidFill>
                  <a:srgbClr val="333333"/>
                </a:solidFill>
                <a:latin typeface="Roboto"/>
                <a:cs typeface="Roboto"/>
              </a:rPr>
              <a:t>teím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six months and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a maximum </a:t>
            </a:r>
            <a:r>
              <a:rPr sz="2000" spc="40" dirty="0">
                <a:solidFill>
                  <a:srgbClr val="333333"/>
                </a:solidFill>
                <a:latin typeface="Roboto"/>
                <a:cs typeface="Roboto"/>
              </a:rPr>
              <a:t>teím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2000" spc="25" dirty="0">
                <a:solidFill>
                  <a:srgbClr val="333333"/>
                </a:solidFill>
                <a:latin typeface="Roboto"/>
                <a:cs typeface="Roboto"/>
              </a:rPr>
              <a:t>thíee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yeaís,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and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a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fine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between</a:t>
            </a:r>
            <a:r>
              <a:rPr sz="2000" spc="-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50,000</a:t>
            </a:r>
            <a:r>
              <a:rPr sz="2000" spc="-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and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200,000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íupees.</a:t>
            </a:r>
            <a:endParaRPr sz="2000">
              <a:latin typeface="Roboto"/>
              <a:cs typeface="Roboto"/>
            </a:endParaRPr>
          </a:p>
          <a:p>
            <a:pPr marL="355600" marR="5080" indent="-343535" algn="just">
              <a:lnSpc>
                <a:spcPct val="140000"/>
              </a:lnSpc>
              <a:spcBef>
                <a:spcPts val="1010"/>
              </a:spcBef>
              <a:buClr>
                <a:srgbClr val="4966AC"/>
              </a:buClr>
              <a:buAutoNum type="arabicPeriod"/>
              <a:tabLst>
                <a:tab pos="356235" algn="l"/>
              </a:tabLst>
            </a:pP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Section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65A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penalises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ciícumvention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effective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technological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measuíes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that</a:t>
            </a:r>
            <a:r>
              <a:rPr sz="2000" spc="44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may</a:t>
            </a:r>
            <a:r>
              <a:rPr sz="2000" spc="45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be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applied to copies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a </a:t>
            </a:r>
            <a:r>
              <a:rPr sz="2000" spc="35" dirty="0">
                <a:solidFill>
                  <a:srgbClr val="333333"/>
                </a:solidFill>
                <a:latin typeface="Roboto"/>
                <a:cs typeface="Roboto"/>
              </a:rPr>
              <a:t>woík </a:t>
            </a:r>
            <a:r>
              <a:rPr sz="2000" spc="-30" dirty="0">
                <a:solidFill>
                  <a:srgbClr val="333333"/>
                </a:solidFill>
                <a:latin typeface="Roboto"/>
                <a:cs typeface="Roboto"/>
              </a:rPr>
              <a:t>with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puípose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píotecting </a:t>
            </a:r>
            <a:r>
              <a:rPr sz="2000" spc="-35" dirty="0">
                <a:solidFill>
                  <a:srgbClr val="333333"/>
                </a:solidFill>
                <a:latin typeface="Roboto"/>
                <a:cs typeface="Roboto"/>
              </a:rPr>
              <a:t>any</a:t>
            </a:r>
            <a:r>
              <a:rPr sz="2000" spc="-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íights </a:t>
            </a:r>
            <a:r>
              <a:rPr sz="2000" spc="40" dirty="0">
                <a:solidFill>
                  <a:srgbClr val="333333"/>
                </a:solidFill>
                <a:latin typeface="Roboto"/>
                <a:cs typeface="Roboto"/>
              </a:rPr>
              <a:t>confeííed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undeí </a:t>
            </a:r>
            <a:r>
              <a:rPr sz="2000" spc="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Act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(ie,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copyíight,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30" dirty="0">
                <a:solidFill>
                  <a:srgbClr val="333333"/>
                </a:solidFill>
                <a:latin typeface="Roboto"/>
                <a:cs typeface="Roboto"/>
              </a:rPr>
              <a:t>peífoímance</a:t>
            </a:r>
            <a:r>
              <a:rPr sz="2000" spc="3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íights).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220" dirty="0">
                <a:solidFill>
                  <a:srgbClr val="333333"/>
                </a:solidFill>
                <a:latin typeface="Roboto"/>
                <a:cs typeface="Roboto"/>
              </a:rPr>
              <a:t>ľhe</a:t>
            </a:r>
            <a:r>
              <a:rPr sz="2000" spc="2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punishment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undeí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this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píovision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is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impíisonment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that may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extend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to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two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yeaís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and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payment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a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fine.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Section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65A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was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inseíted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35" dirty="0">
                <a:solidFill>
                  <a:srgbClr val="333333"/>
                </a:solidFill>
                <a:latin typeface="Roboto"/>
                <a:cs typeface="Roboto"/>
              </a:rPr>
              <a:t>by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Copyíight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(Amendment)</a:t>
            </a:r>
            <a:r>
              <a:rPr sz="2000" spc="-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Act,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2012.</a:t>
            </a:r>
            <a:endParaRPr sz="2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9977" y="11379"/>
            <a:ext cx="9077960" cy="99949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3820"/>
              </a:lnSpc>
              <a:spcBef>
                <a:spcPts val="225"/>
              </a:spcBef>
            </a:pPr>
            <a:r>
              <a:rPr sz="3200" spc="155" dirty="0">
                <a:solidFill>
                  <a:srgbClr val="333333"/>
                </a:solidFill>
                <a:latin typeface="Roboto"/>
                <a:cs typeface="Roboto"/>
              </a:rPr>
              <a:t>Aíe</a:t>
            </a:r>
            <a:r>
              <a:rPr sz="32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3200" spc="70" dirty="0">
                <a:solidFill>
                  <a:srgbClr val="333333"/>
                </a:solidFill>
                <a:latin typeface="Roboto"/>
                <a:cs typeface="Roboto"/>
              </a:rPr>
              <a:t>theíe</a:t>
            </a:r>
            <a:r>
              <a:rPr sz="32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3200" spc="30" dirty="0">
                <a:solidFill>
                  <a:srgbClr val="333333"/>
                </a:solidFill>
                <a:latin typeface="Roboto"/>
                <a:cs typeface="Roboto"/>
              </a:rPr>
              <a:t>cíiminal</a:t>
            </a:r>
            <a:r>
              <a:rPr sz="32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3200" spc="25" dirty="0">
                <a:solidFill>
                  <a:srgbClr val="333333"/>
                </a:solidFill>
                <a:latin typeface="Roboto"/>
                <a:cs typeface="Roboto"/>
              </a:rPr>
              <a:t>copyíight</a:t>
            </a:r>
            <a:r>
              <a:rPr sz="32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3200" spc="20" dirty="0">
                <a:solidFill>
                  <a:srgbClr val="333333"/>
                </a:solidFill>
                <a:latin typeface="Roboto"/>
                <a:cs typeface="Roboto"/>
              </a:rPr>
              <a:t>píovisions?</a:t>
            </a:r>
            <a:r>
              <a:rPr sz="32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3200" spc="-15" dirty="0">
                <a:solidFill>
                  <a:srgbClr val="333333"/>
                </a:solidFill>
                <a:latin typeface="Roboto"/>
                <a:cs typeface="Roboto"/>
              </a:rPr>
              <a:t>What</a:t>
            </a:r>
            <a:r>
              <a:rPr sz="3200" spc="-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3200" spc="110" dirty="0">
                <a:solidFill>
                  <a:srgbClr val="333333"/>
                </a:solidFill>
                <a:latin typeface="Roboto"/>
                <a:cs typeface="Roboto"/>
              </a:rPr>
              <a:t>aíe </a:t>
            </a:r>
            <a:r>
              <a:rPr sz="3200" spc="-78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3200" spc="-10" dirty="0">
                <a:solidFill>
                  <a:srgbClr val="333333"/>
                </a:solidFill>
                <a:latin typeface="Roboto"/>
                <a:cs typeface="Roboto"/>
              </a:rPr>
              <a:t>they?</a:t>
            </a:r>
            <a:endParaRPr sz="3200">
              <a:latin typeface="Roboto"/>
              <a:cs typeface="Robo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9452" y="1002791"/>
            <a:ext cx="11043285" cy="5477510"/>
          </a:xfrm>
          <a:custGeom>
            <a:avLst/>
            <a:gdLst/>
            <a:ahLst/>
            <a:cxnLst/>
            <a:rect l="l" t="t" r="r" b="b"/>
            <a:pathLst>
              <a:path w="11043285" h="5477510">
                <a:moveTo>
                  <a:pt x="11042904" y="0"/>
                </a:moveTo>
                <a:lnTo>
                  <a:pt x="0" y="0"/>
                </a:lnTo>
                <a:lnTo>
                  <a:pt x="0" y="5477256"/>
                </a:lnTo>
                <a:lnTo>
                  <a:pt x="11042904" y="5477256"/>
                </a:lnTo>
                <a:lnTo>
                  <a:pt x="110429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28496" y="971479"/>
            <a:ext cx="10888345" cy="5311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 algn="just">
              <a:lnSpc>
                <a:spcPct val="150000"/>
              </a:lnSpc>
              <a:spcBef>
                <a:spcPts val="105"/>
              </a:spcBef>
              <a:buClr>
                <a:srgbClr val="4966AC"/>
              </a:buClr>
              <a:buAutoNum type="arabicPeriod"/>
              <a:tabLst>
                <a:tab pos="355600" algn="l"/>
              </a:tabLst>
            </a:pP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Section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65B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makes unauthoíised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íemoval </a:t>
            </a:r>
            <a:r>
              <a:rPr sz="2000" spc="85" dirty="0">
                <a:solidFill>
                  <a:srgbClr val="333333"/>
                </a:solidFill>
                <a:latin typeface="Roboto"/>
                <a:cs typeface="Roboto"/>
              </a:rPr>
              <a:t>oí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alteíation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‘íights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management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infoímation’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punishable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with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impíisonment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up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to two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yeaís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and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payment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a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fine. </a:t>
            </a:r>
            <a:r>
              <a:rPr sz="2000" spc="225" dirty="0">
                <a:solidFill>
                  <a:srgbClr val="333333"/>
                </a:solidFill>
                <a:latin typeface="Roboto"/>
                <a:cs typeface="Roboto"/>
              </a:rPr>
              <a:t>ľhe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píovision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makes </a:t>
            </a:r>
            <a:r>
              <a:rPr sz="2000" spc="-484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unauthoíised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distíibution,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bíoadcast </a:t>
            </a:r>
            <a:r>
              <a:rPr sz="2000" spc="85" dirty="0">
                <a:solidFill>
                  <a:srgbClr val="333333"/>
                </a:solidFill>
                <a:latin typeface="Roboto"/>
                <a:cs typeface="Roboto"/>
              </a:rPr>
              <a:t>oí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communication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to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 public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copies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2000" spc="35" dirty="0">
                <a:solidFill>
                  <a:srgbClr val="333333"/>
                </a:solidFill>
                <a:latin typeface="Roboto"/>
                <a:cs typeface="Roboto"/>
              </a:rPr>
              <a:t>woík </a:t>
            </a:r>
            <a:r>
              <a:rPr sz="2000" spc="-484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punishable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in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same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manneí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if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peíson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is </a:t>
            </a:r>
            <a:r>
              <a:rPr sz="2000" spc="30" dirty="0">
                <a:solidFill>
                  <a:srgbClr val="333333"/>
                </a:solidFill>
                <a:latin typeface="Roboto"/>
                <a:cs typeface="Roboto"/>
              </a:rPr>
              <a:t>awaíe </a:t>
            </a:r>
            <a:r>
              <a:rPr sz="2000" spc="-30" dirty="0">
                <a:solidFill>
                  <a:srgbClr val="333333"/>
                </a:solidFill>
                <a:latin typeface="Roboto"/>
                <a:cs typeface="Roboto"/>
              </a:rPr>
              <a:t>that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electíonic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íights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management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infoímation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in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 the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copy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has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been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íemoved</a:t>
            </a:r>
            <a:r>
              <a:rPr sz="2000" spc="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85" dirty="0">
                <a:solidFill>
                  <a:srgbClr val="333333"/>
                </a:solidFill>
                <a:latin typeface="Roboto"/>
                <a:cs typeface="Roboto"/>
              </a:rPr>
              <a:t>oí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alteíed.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Section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65B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was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inseíted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35" dirty="0">
                <a:solidFill>
                  <a:srgbClr val="333333"/>
                </a:solidFill>
                <a:latin typeface="Roboto"/>
                <a:cs typeface="Roboto"/>
              </a:rPr>
              <a:t>by</a:t>
            </a:r>
            <a:r>
              <a:rPr sz="2000" spc="-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Copyíight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(Amendment)</a:t>
            </a:r>
            <a:r>
              <a:rPr sz="2000" spc="-5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Act,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2012.</a:t>
            </a:r>
            <a:endParaRPr sz="2000">
              <a:latin typeface="Roboto"/>
              <a:cs typeface="Roboto"/>
            </a:endParaRPr>
          </a:p>
          <a:p>
            <a:pPr marL="354965" marR="5715" indent="-342900" algn="just">
              <a:lnSpc>
                <a:spcPct val="150100"/>
              </a:lnSpc>
              <a:spcBef>
                <a:spcPts val="990"/>
              </a:spcBef>
              <a:buClr>
                <a:srgbClr val="4966AC"/>
              </a:buClr>
              <a:buAutoNum type="arabicPeriod"/>
              <a:tabLst>
                <a:tab pos="355600" algn="l"/>
              </a:tabLst>
            </a:pP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Section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63A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píovides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70" dirty="0">
                <a:solidFill>
                  <a:srgbClr val="333333"/>
                </a:solidFill>
                <a:latin typeface="Roboto"/>
                <a:cs typeface="Roboto"/>
              </a:rPr>
              <a:t>foí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enhanced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penalty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on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second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85" dirty="0">
                <a:solidFill>
                  <a:srgbClr val="333333"/>
                </a:solidFill>
                <a:latin typeface="Roboto"/>
                <a:cs typeface="Roboto"/>
              </a:rPr>
              <a:t>oí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subsequent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convictions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undeí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section</a:t>
            </a:r>
            <a:r>
              <a:rPr sz="2000" spc="-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63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(see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point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(i)).</a:t>
            </a:r>
            <a:endParaRPr sz="2000">
              <a:latin typeface="Roboto"/>
              <a:cs typeface="Roboto"/>
            </a:endParaRPr>
          </a:p>
          <a:p>
            <a:pPr marL="354965" marR="6985" indent="-342900" algn="just">
              <a:lnSpc>
                <a:spcPct val="150000"/>
              </a:lnSpc>
              <a:spcBef>
                <a:spcPts val="1010"/>
              </a:spcBef>
              <a:buClr>
                <a:srgbClr val="4966AC"/>
              </a:buClr>
              <a:buAutoNum type="arabicPeriod"/>
              <a:tabLst>
                <a:tab pos="355600" algn="l"/>
              </a:tabLst>
            </a:pPr>
            <a:r>
              <a:rPr sz="2000" spc="25" dirty="0">
                <a:solidFill>
                  <a:srgbClr val="333333"/>
                </a:solidFill>
                <a:latin typeface="Roboto"/>
                <a:cs typeface="Roboto"/>
              </a:rPr>
              <a:t>Otheí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píovisions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in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chapteí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píovide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penalties </a:t>
            </a:r>
            <a:r>
              <a:rPr sz="2000" spc="70" dirty="0">
                <a:solidFill>
                  <a:srgbClr val="333333"/>
                </a:solidFill>
                <a:latin typeface="Roboto"/>
                <a:cs typeface="Roboto"/>
              </a:rPr>
              <a:t>foí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offences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such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as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using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infíinging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copies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a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computeí </a:t>
            </a:r>
            <a:r>
              <a:rPr sz="2000" spc="35" dirty="0">
                <a:solidFill>
                  <a:srgbClr val="333333"/>
                </a:solidFill>
                <a:latin typeface="Roboto"/>
                <a:cs typeface="Roboto"/>
              </a:rPr>
              <a:t>píogíam,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making </a:t>
            </a:r>
            <a:r>
              <a:rPr sz="2000" spc="85" dirty="0">
                <a:solidFill>
                  <a:srgbClr val="333333"/>
                </a:solidFill>
                <a:latin typeface="Roboto"/>
                <a:cs typeface="Roboto"/>
              </a:rPr>
              <a:t>oí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possessing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plates </a:t>
            </a:r>
            <a:r>
              <a:rPr sz="2000" spc="70" dirty="0">
                <a:solidFill>
                  <a:srgbClr val="333333"/>
                </a:solidFill>
                <a:latin typeface="Roboto"/>
                <a:cs typeface="Roboto"/>
              </a:rPr>
              <a:t>foí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puípose of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making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infíinging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copies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333333"/>
                </a:solidFill>
                <a:latin typeface="Roboto"/>
                <a:cs typeface="Roboto"/>
              </a:rPr>
              <a:t>woíks,</a:t>
            </a:r>
            <a:r>
              <a:rPr sz="2000" spc="-3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and making</a:t>
            </a:r>
            <a:r>
              <a:rPr sz="2000" spc="-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false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entíies</a:t>
            </a:r>
            <a:r>
              <a:rPr sz="2000" spc="-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in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Registeí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Copyíights.</a:t>
            </a:r>
            <a:endParaRPr sz="2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8163" y="3759"/>
            <a:ext cx="50971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Arial Black"/>
                <a:cs typeface="Arial Black"/>
              </a:rPr>
              <a:t>Need</a:t>
            </a:r>
            <a:r>
              <a:rPr b="0" spc="-25" dirty="0">
                <a:latin typeface="Arial Black"/>
                <a:cs typeface="Arial Black"/>
              </a:rPr>
              <a:t> </a:t>
            </a:r>
            <a:r>
              <a:rPr b="0" spc="-20" dirty="0">
                <a:latin typeface="Arial Black"/>
                <a:cs typeface="Arial Black"/>
              </a:rPr>
              <a:t>for</a:t>
            </a:r>
            <a:r>
              <a:rPr b="0" spc="-25" dirty="0">
                <a:latin typeface="Arial Black"/>
                <a:cs typeface="Arial Black"/>
              </a:rPr>
              <a:t> </a:t>
            </a:r>
            <a:r>
              <a:rPr b="0" spc="-5" dirty="0">
                <a:latin typeface="Arial Black"/>
                <a:cs typeface="Arial Black"/>
              </a:rPr>
              <a:t>IP--</a:t>
            </a:r>
            <a:r>
              <a:rPr b="0" spc="-35" dirty="0">
                <a:latin typeface="Arial Black"/>
                <a:cs typeface="Arial Black"/>
              </a:rPr>
              <a:t> </a:t>
            </a:r>
            <a:r>
              <a:rPr b="0" spc="25" dirty="0">
                <a:latin typeface="Arial Black"/>
                <a:cs typeface="Arial Black"/>
              </a:rPr>
              <a:t>History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5455" y="834644"/>
            <a:ext cx="10732770" cy="5739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700" spc="-5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 </a:t>
            </a:r>
            <a:r>
              <a:rPr sz="1700" spc="-5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Intellectual</a:t>
            </a:r>
            <a:r>
              <a:rPr sz="1700" spc="27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5" dirty="0">
                <a:solidFill>
                  <a:srgbClr val="498EF1"/>
                </a:solidFill>
                <a:latin typeface="Arial Black"/>
                <a:cs typeface="Arial Black"/>
              </a:rPr>
              <a:t>property</a:t>
            </a:r>
            <a:r>
              <a:rPr sz="1700" spc="29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-10" dirty="0">
                <a:solidFill>
                  <a:srgbClr val="498EF1"/>
                </a:solidFill>
                <a:latin typeface="Arial Black"/>
                <a:cs typeface="Arial Black"/>
              </a:rPr>
              <a:t>rights</a:t>
            </a:r>
            <a:r>
              <a:rPr sz="1700" spc="30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-10" dirty="0">
                <a:solidFill>
                  <a:srgbClr val="498EF1"/>
                </a:solidFill>
                <a:latin typeface="Arial Black"/>
                <a:cs typeface="Arial Black"/>
              </a:rPr>
              <a:t>(IPRs</a:t>
            </a:r>
            <a:r>
              <a:rPr sz="1700" spc="-10" dirty="0">
                <a:solidFill>
                  <a:srgbClr val="FF0000"/>
                </a:solidFill>
                <a:latin typeface="Arial Black"/>
                <a:cs typeface="Arial Black"/>
              </a:rPr>
              <a:t>)</a:t>
            </a:r>
            <a:r>
              <a:rPr sz="1700" spc="28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spc="-20" dirty="0">
                <a:solidFill>
                  <a:srgbClr val="FF0000"/>
                </a:solidFill>
                <a:latin typeface="Arial Black"/>
                <a:cs typeface="Arial Black"/>
              </a:rPr>
              <a:t>give</a:t>
            </a:r>
            <a:r>
              <a:rPr sz="1700" spc="28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FF0000"/>
                </a:solidFill>
                <a:latin typeface="Arial Black"/>
                <a:cs typeface="Arial Black"/>
              </a:rPr>
              <a:t>the</a:t>
            </a:r>
            <a:r>
              <a:rPr sz="1700" spc="29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FF0000"/>
                </a:solidFill>
                <a:latin typeface="Arial Black"/>
                <a:cs typeface="Arial Black"/>
              </a:rPr>
              <a:t>owners</a:t>
            </a:r>
            <a:r>
              <a:rPr sz="1700" spc="29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dirty="0">
                <a:solidFill>
                  <a:srgbClr val="498EF1"/>
                </a:solidFill>
                <a:latin typeface="Arial Black"/>
                <a:cs typeface="Arial Black"/>
              </a:rPr>
              <a:t>of</a:t>
            </a:r>
            <a:r>
              <a:rPr sz="1700" spc="38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-10" dirty="0">
                <a:solidFill>
                  <a:srgbClr val="498EF1"/>
                </a:solidFill>
                <a:latin typeface="Arial Black"/>
                <a:cs typeface="Arial Black"/>
              </a:rPr>
              <a:t>ideas,</a:t>
            </a:r>
            <a:r>
              <a:rPr sz="1700" spc="29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-15" dirty="0">
                <a:solidFill>
                  <a:srgbClr val="498EF1"/>
                </a:solidFill>
                <a:latin typeface="Arial Black"/>
                <a:cs typeface="Arial Black"/>
              </a:rPr>
              <a:t>inventions,</a:t>
            </a:r>
            <a:r>
              <a:rPr sz="1700" spc="28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and</a:t>
            </a:r>
            <a:r>
              <a:rPr sz="1700" spc="29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-15" dirty="0">
                <a:solidFill>
                  <a:srgbClr val="498EF1"/>
                </a:solidFill>
                <a:latin typeface="Arial Black"/>
                <a:cs typeface="Arial Black"/>
              </a:rPr>
              <a:t>creative</a:t>
            </a:r>
            <a:endParaRPr sz="1700">
              <a:latin typeface="Arial Black"/>
              <a:cs typeface="Arial Black"/>
            </a:endParaRPr>
          </a:p>
          <a:p>
            <a:pPr marL="24765" algn="just">
              <a:lnSpc>
                <a:spcPct val="100000"/>
              </a:lnSpc>
              <a:spcBef>
                <a:spcPts val="1835"/>
              </a:spcBef>
            </a:pPr>
            <a:r>
              <a:rPr sz="1700" spc="-10" dirty="0">
                <a:solidFill>
                  <a:srgbClr val="498EF1"/>
                </a:solidFill>
                <a:latin typeface="Arial Black"/>
                <a:cs typeface="Arial Black"/>
              </a:rPr>
              <a:t>expression</a:t>
            </a:r>
            <a:r>
              <a:rPr sz="1700" spc="459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1700" spc="45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-10" dirty="0">
                <a:solidFill>
                  <a:srgbClr val="498EF1"/>
                </a:solidFill>
                <a:latin typeface="Arial Black"/>
                <a:cs typeface="Arial Black"/>
              </a:rPr>
              <a:t>right</a:t>
            </a:r>
            <a:r>
              <a:rPr sz="1700" spc="45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-10" dirty="0">
                <a:solidFill>
                  <a:srgbClr val="498EF1"/>
                </a:solidFill>
                <a:latin typeface="Arial Black"/>
                <a:cs typeface="Arial Black"/>
              </a:rPr>
              <a:t>to</a:t>
            </a:r>
            <a:r>
              <a:rPr sz="1700" spc="45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-20" dirty="0">
                <a:solidFill>
                  <a:srgbClr val="FF0000"/>
                </a:solidFill>
                <a:latin typeface="Arial Black"/>
                <a:cs typeface="Arial Black"/>
              </a:rPr>
              <a:t>exclude</a:t>
            </a:r>
            <a:r>
              <a:rPr sz="1700" spc="44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dirty="0">
                <a:solidFill>
                  <a:srgbClr val="FF0000"/>
                </a:solidFill>
                <a:latin typeface="Arial Black"/>
                <a:cs typeface="Arial Black"/>
              </a:rPr>
              <a:t>others</a:t>
            </a:r>
            <a:r>
              <a:rPr sz="1700" spc="459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dirty="0">
                <a:solidFill>
                  <a:srgbClr val="FF0000"/>
                </a:solidFill>
                <a:latin typeface="Arial Black"/>
                <a:cs typeface="Arial Black"/>
              </a:rPr>
              <a:t>from</a:t>
            </a:r>
            <a:r>
              <a:rPr sz="1700" spc="44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FF0000"/>
                </a:solidFill>
                <a:latin typeface="Arial Black"/>
                <a:cs typeface="Arial Black"/>
              </a:rPr>
              <a:t>access</a:t>
            </a:r>
            <a:r>
              <a:rPr sz="1700" spc="45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FF0000"/>
                </a:solidFill>
                <a:latin typeface="Arial Black"/>
                <a:cs typeface="Arial Black"/>
              </a:rPr>
              <a:t>to</a:t>
            </a:r>
            <a:r>
              <a:rPr sz="1700" spc="44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dirty="0">
                <a:solidFill>
                  <a:srgbClr val="FF0000"/>
                </a:solidFill>
                <a:latin typeface="Arial Black"/>
                <a:cs typeface="Arial Black"/>
              </a:rPr>
              <a:t>or</a:t>
            </a:r>
            <a:r>
              <a:rPr sz="1700" spc="44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FF0000"/>
                </a:solidFill>
                <a:latin typeface="Arial Black"/>
                <a:cs typeface="Arial Black"/>
              </a:rPr>
              <a:t>use</a:t>
            </a:r>
            <a:r>
              <a:rPr sz="1700" spc="46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FF0000"/>
                </a:solidFill>
                <a:latin typeface="Arial Black"/>
                <a:cs typeface="Arial Black"/>
              </a:rPr>
              <a:t>of</a:t>
            </a:r>
            <a:r>
              <a:rPr sz="1700" spc="52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FF0000"/>
                </a:solidFill>
                <a:latin typeface="Arial Black"/>
                <a:cs typeface="Arial Black"/>
              </a:rPr>
              <a:t>their</a:t>
            </a:r>
            <a:r>
              <a:rPr sz="1700" spc="44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spc="5" dirty="0">
                <a:solidFill>
                  <a:srgbClr val="FF0000"/>
                </a:solidFill>
                <a:latin typeface="Arial Black"/>
                <a:cs typeface="Arial Black"/>
              </a:rPr>
              <a:t>property</a:t>
            </a:r>
            <a:r>
              <a:rPr sz="1700" spc="44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spc="-15" dirty="0">
                <a:solidFill>
                  <a:srgbClr val="FF0000"/>
                </a:solidFill>
                <a:latin typeface="Arial Black"/>
                <a:cs typeface="Arial Black"/>
              </a:rPr>
              <a:t>for</a:t>
            </a:r>
            <a:r>
              <a:rPr sz="1700" spc="434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dirty="0">
                <a:solidFill>
                  <a:srgbClr val="FF0000"/>
                </a:solidFill>
                <a:latin typeface="Arial Black"/>
                <a:cs typeface="Arial Black"/>
              </a:rPr>
              <a:t>a</a:t>
            </a:r>
            <a:endParaRPr sz="1700">
              <a:latin typeface="Arial Black"/>
              <a:cs typeface="Arial Black"/>
            </a:endParaRPr>
          </a:p>
          <a:p>
            <a:pPr marL="24765" algn="just">
              <a:lnSpc>
                <a:spcPct val="100000"/>
              </a:lnSpc>
              <a:spcBef>
                <a:spcPts val="1835"/>
              </a:spcBef>
            </a:pPr>
            <a:r>
              <a:rPr sz="1700" spc="10" dirty="0">
                <a:solidFill>
                  <a:srgbClr val="FF0000"/>
                </a:solidFill>
                <a:latin typeface="Arial Black"/>
                <a:cs typeface="Arial Black"/>
              </a:rPr>
              <a:t>certain</a:t>
            </a:r>
            <a:r>
              <a:rPr sz="1700" spc="484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dirty="0">
                <a:solidFill>
                  <a:srgbClr val="FF0000"/>
                </a:solidFill>
                <a:latin typeface="Arial Black"/>
                <a:cs typeface="Arial Black"/>
              </a:rPr>
              <a:t>period</a:t>
            </a:r>
            <a:r>
              <a:rPr sz="1700" spc="-6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FF0000"/>
                </a:solidFill>
                <a:latin typeface="Arial Black"/>
                <a:cs typeface="Arial Black"/>
              </a:rPr>
              <a:t>of</a:t>
            </a:r>
            <a:r>
              <a:rPr sz="1700" spc="5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dirty="0">
                <a:solidFill>
                  <a:srgbClr val="FF0000"/>
                </a:solidFill>
                <a:latin typeface="Arial Black"/>
                <a:cs typeface="Arial Black"/>
              </a:rPr>
              <a:t>time.</a:t>
            </a:r>
            <a:endParaRPr sz="1700">
              <a:latin typeface="Arial Black"/>
              <a:cs typeface="Arial Black"/>
            </a:endParaRPr>
          </a:p>
          <a:p>
            <a:pPr marL="24765" marR="93980" indent="-12700" algn="just">
              <a:lnSpc>
                <a:spcPct val="190000"/>
              </a:lnSpc>
              <a:spcBef>
                <a:spcPts val="1010"/>
              </a:spcBef>
            </a:pPr>
            <a:r>
              <a:rPr sz="1700" spc="-5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1700" spc="34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FF0000"/>
                </a:solidFill>
                <a:latin typeface="Arial Black"/>
                <a:cs typeface="Arial Black"/>
              </a:rPr>
              <a:t>International </a:t>
            </a:r>
            <a:r>
              <a:rPr sz="1700" spc="-10" dirty="0">
                <a:solidFill>
                  <a:srgbClr val="FF0000"/>
                </a:solidFill>
                <a:latin typeface="Arial Black"/>
                <a:cs typeface="Arial Black"/>
              </a:rPr>
              <a:t>treaties</a:t>
            </a:r>
            <a:r>
              <a:rPr sz="1700" spc="54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and the</a:t>
            </a:r>
            <a:r>
              <a:rPr sz="1700" spc="55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-15" dirty="0">
                <a:solidFill>
                  <a:srgbClr val="498EF1"/>
                </a:solidFill>
                <a:latin typeface="Arial Black"/>
                <a:cs typeface="Arial Black"/>
              </a:rPr>
              <a:t>laws </a:t>
            </a:r>
            <a:r>
              <a:rPr sz="1700" dirty="0">
                <a:solidFill>
                  <a:srgbClr val="498EF1"/>
                </a:solidFill>
                <a:latin typeface="Arial Black"/>
                <a:cs typeface="Arial Black"/>
              </a:rPr>
              <a:t>of</a:t>
            </a:r>
            <a:r>
              <a:rPr sz="1700" spc="57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the </a:t>
            </a:r>
            <a:r>
              <a:rPr sz="1700" spc="-10" dirty="0">
                <a:solidFill>
                  <a:srgbClr val="498EF1"/>
                </a:solidFill>
                <a:latin typeface="Arial Black"/>
                <a:cs typeface="Arial Black"/>
              </a:rPr>
              <a:t>various</a:t>
            </a:r>
            <a:r>
              <a:rPr sz="1700" spc="54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countries </a:t>
            </a:r>
            <a:r>
              <a:rPr sz="1700" spc="-5" dirty="0">
                <a:solidFill>
                  <a:srgbClr val="FF0000"/>
                </a:solidFill>
                <a:latin typeface="Arial Black"/>
                <a:cs typeface="Arial Black"/>
              </a:rPr>
              <a:t>differ significantly</a:t>
            </a:r>
            <a:r>
              <a:rPr sz="1700" spc="56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spc="-20" dirty="0">
                <a:solidFill>
                  <a:srgbClr val="498EF1"/>
                </a:solidFill>
                <a:latin typeface="Arial Black"/>
                <a:cs typeface="Arial Black"/>
              </a:rPr>
              <a:t>in </a:t>
            </a:r>
            <a:r>
              <a:rPr sz="1700" spc="-1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15" dirty="0">
                <a:solidFill>
                  <a:srgbClr val="498EF1"/>
                </a:solidFill>
                <a:latin typeface="Arial Black"/>
                <a:cs typeface="Arial Black"/>
              </a:rPr>
              <a:t>terms</a:t>
            </a:r>
            <a:r>
              <a:rPr sz="1700" spc="-6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of</a:t>
            </a:r>
            <a:r>
              <a:rPr sz="1700" spc="7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17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15" dirty="0">
                <a:solidFill>
                  <a:srgbClr val="498EF1"/>
                </a:solidFill>
                <a:latin typeface="Arial Black"/>
                <a:cs typeface="Arial Black"/>
              </a:rPr>
              <a:t>degree</a:t>
            </a:r>
            <a:r>
              <a:rPr sz="1700" spc="-4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dirty="0">
                <a:solidFill>
                  <a:srgbClr val="FF0000"/>
                </a:solidFill>
                <a:latin typeface="Arial Black"/>
                <a:cs typeface="Arial Black"/>
              </a:rPr>
              <a:t>of</a:t>
            </a:r>
            <a:r>
              <a:rPr sz="1700" spc="7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FF0000"/>
                </a:solidFill>
                <a:latin typeface="Arial Black"/>
                <a:cs typeface="Arial Black"/>
              </a:rPr>
              <a:t>protection</a:t>
            </a:r>
            <a:r>
              <a:rPr sz="1700" spc="-4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dirty="0">
                <a:solidFill>
                  <a:srgbClr val="FF0000"/>
                </a:solidFill>
                <a:latin typeface="Arial Black"/>
                <a:cs typeface="Arial Black"/>
              </a:rPr>
              <a:t>and</a:t>
            </a:r>
            <a:r>
              <a:rPr sz="1700" spc="-2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FF0000"/>
                </a:solidFill>
                <a:latin typeface="Arial Black"/>
                <a:cs typeface="Arial Black"/>
              </a:rPr>
              <a:t>enforcement</a:t>
            </a:r>
            <a:r>
              <a:rPr sz="1700" spc="-1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available.</a:t>
            </a:r>
            <a:endParaRPr sz="1700">
              <a:latin typeface="Arial Black"/>
              <a:cs typeface="Arial Black"/>
            </a:endParaRPr>
          </a:p>
          <a:p>
            <a:pPr marL="355600" marR="5080" indent="-342900" algn="just">
              <a:lnSpc>
                <a:spcPct val="200000"/>
              </a:lnSpc>
              <a:spcBef>
                <a:spcPts val="950"/>
              </a:spcBef>
            </a:pPr>
            <a:r>
              <a:rPr sz="1700" spc="-5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1700" spc="-5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498EF1"/>
                </a:solidFill>
                <a:latin typeface="Arial Black"/>
                <a:cs typeface="Arial Black"/>
              </a:rPr>
              <a:t>The </a:t>
            </a:r>
            <a:r>
              <a:rPr sz="1700" dirty="0">
                <a:solidFill>
                  <a:srgbClr val="498EF1"/>
                </a:solidFill>
                <a:latin typeface="Arial Black"/>
                <a:cs typeface="Arial Black"/>
              </a:rPr>
              <a:t>need</a:t>
            </a:r>
            <a:r>
              <a:rPr sz="17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-15" dirty="0">
                <a:solidFill>
                  <a:srgbClr val="498EF1"/>
                </a:solidFill>
                <a:latin typeface="Arial Black"/>
                <a:cs typeface="Arial Black"/>
              </a:rPr>
              <a:t>for</a:t>
            </a:r>
            <a:r>
              <a:rPr sz="1700" spc="-10" dirty="0">
                <a:solidFill>
                  <a:srgbClr val="498EF1"/>
                </a:solidFill>
                <a:latin typeface="Arial Black"/>
                <a:cs typeface="Arial Black"/>
              </a:rPr>
              <a:t> intellectual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5" dirty="0">
                <a:solidFill>
                  <a:srgbClr val="498EF1"/>
                </a:solidFill>
                <a:latin typeface="Arial Black"/>
                <a:cs typeface="Arial Black"/>
              </a:rPr>
              <a:t>property </a:t>
            </a:r>
            <a:r>
              <a:rPr sz="1700" spc="-10" dirty="0">
                <a:solidFill>
                  <a:srgbClr val="498EF1"/>
                </a:solidFill>
                <a:latin typeface="Arial Black"/>
                <a:cs typeface="Arial Black"/>
              </a:rPr>
              <a:t>rights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 and</a:t>
            </a:r>
            <a:r>
              <a:rPr sz="17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-10" dirty="0">
                <a:solidFill>
                  <a:srgbClr val="498EF1"/>
                </a:solidFill>
                <a:latin typeface="Arial Black"/>
                <a:cs typeface="Arial Black"/>
              </a:rPr>
              <a:t>related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-10" dirty="0">
                <a:solidFill>
                  <a:srgbClr val="498EF1"/>
                </a:solidFill>
                <a:latin typeface="Arial Black"/>
                <a:cs typeface="Arial Black"/>
              </a:rPr>
              <a:t>laws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-10" dirty="0">
                <a:solidFill>
                  <a:srgbClr val="498EF1"/>
                </a:solidFill>
                <a:latin typeface="Arial Black"/>
                <a:cs typeface="Arial Black"/>
              </a:rPr>
              <a:t>is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 to</a:t>
            </a:r>
            <a:r>
              <a:rPr sz="17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FF0000"/>
                </a:solidFill>
                <a:latin typeface="Arial Black"/>
                <a:cs typeface="Arial Black"/>
              </a:rPr>
              <a:t>protect</a:t>
            </a:r>
            <a:r>
              <a:rPr sz="1700" spc="55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spc="-20" dirty="0">
                <a:solidFill>
                  <a:srgbClr val="FF0000"/>
                </a:solidFill>
                <a:latin typeface="Arial Black"/>
                <a:cs typeface="Arial Black"/>
              </a:rPr>
              <a:t>innovative </a:t>
            </a:r>
            <a:r>
              <a:rPr sz="1700" spc="-1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FF0000"/>
                </a:solidFill>
                <a:latin typeface="Arial Black"/>
                <a:cs typeface="Arial Black"/>
              </a:rPr>
              <a:t>products</a:t>
            </a:r>
            <a:r>
              <a:rPr sz="170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FF0000"/>
                </a:solidFill>
                <a:latin typeface="Arial Black"/>
                <a:cs typeface="Arial Black"/>
              </a:rPr>
              <a:t>and </a:t>
            </a:r>
            <a:r>
              <a:rPr sz="1700" spc="5" dirty="0">
                <a:solidFill>
                  <a:srgbClr val="FF0000"/>
                </a:solidFill>
                <a:latin typeface="Arial Black"/>
                <a:cs typeface="Arial Black"/>
              </a:rPr>
              <a:t>services 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and </a:t>
            </a:r>
            <a:r>
              <a:rPr sz="1700" spc="-10" dirty="0">
                <a:solidFill>
                  <a:srgbClr val="498EF1"/>
                </a:solidFill>
                <a:latin typeface="Arial Black"/>
                <a:cs typeface="Arial Black"/>
              </a:rPr>
              <a:t>also 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to </a:t>
            </a:r>
            <a:r>
              <a:rPr sz="1700" dirty="0">
                <a:solidFill>
                  <a:srgbClr val="498EF1"/>
                </a:solidFill>
                <a:latin typeface="Arial Black"/>
                <a:cs typeface="Arial Black"/>
              </a:rPr>
              <a:t>secure 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companies and </a:t>
            </a:r>
            <a:r>
              <a:rPr sz="1700" dirty="0">
                <a:solidFill>
                  <a:srgbClr val="498EF1"/>
                </a:solidFill>
                <a:latin typeface="Arial Black"/>
                <a:cs typeface="Arial Black"/>
              </a:rPr>
              <a:t>persons on </a:t>
            </a:r>
            <a:r>
              <a:rPr sz="1700" spc="-10" dirty="0">
                <a:solidFill>
                  <a:srgbClr val="498EF1"/>
                </a:solidFill>
                <a:latin typeface="Arial Black"/>
                <a:cs typeface="Arial Black"/>
              </a:rPr>
              <a:t>the </a:t>
            </a:r>
            <a:r>
              <a:rPr sz="1700" spc="-15" dirty="0">
                <a:solidFill>
                  <a:srgbClr val="498EF1"/>
                </a:solidFill>
                <a:latin typeface="Arial Black"/>
                <a:cs typeface="Arial Black"/>
              </a:rPr>
              <a:t>investment </a:t>
            </a:r>
            <a:r>
              <a:rPr sz="1700" spc="-1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they </a:t>
            </a:r>
            <a:r>
              <a:rPr sz="1700" spc="-20" dirty="0">
                <a:solidFill>
                  <a:srgbClr val="498EF1"/>
                </a:solidFill>
                <a:latin typeface="Arial Black"/>
                <a:cs typeface="Arial Black"/>
              </a:rPr>
              <a:t>have 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made to</a:t>
            </a:r>
            <a:r>
              <a:rPr sz="1700" dirty="0">
                <a:solidFill>
                  <a:srgbClr val="498EF1"/>
                </a:solidFill>
                <a:latin typeface="Arial Black"/>
                <a:cs typeface="Arial Black"/>
              </a:rPr>
              <a:t> be 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able to </a:t>
            </a:r>
            <a:r>
              <a:rPr sz="1700" spc="-10" dirty="0">
                <a:solidFill>
                  <a:srgbClr val="498EF1"/>
                </a:solidFill>
                <a:latin typeface="Arial Black"/>
                <a:cs typeface="Arial Black"/>
              </a:rPr>
              <a:t>marketing 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and </a:t>
            </a:r>
            <a:r>
              <a:rPr sz="1700" spc="-10" dirty="0">
                <a:solidFill>
                  <a:srgbClr val="498EF1"/>
                </a:solidFill>
                <a:latin typeface="Arial Black"/>
                <a:cs typeface="Arial Black"/>
              </a:rPr>
              <a:t>distributing 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them to end </a:t>
            </a:r>
            <a:r>
              <a:rPr sz="1700" spc="5" dirty="0">
                <a:solidFill>
                  <a:srgbClr val="498EF1"/>
                </a:solidFill>
                <a:latin typeface="Arial Black"/>
                <a:cs typeface="Arial Black"/>
              </a:rPr>
              <a:t>users 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not </a:t>
            </a:r>
            <a:r>
              <a:rPr sz="1700" spc="-10" dirty="0">
                <a:solidFill>
                  <a:srgbClr val="498EF1"/>
                </a:solidFill>
                <a:latin typeface="Arial Black"/>
                <a:cs typeface="Arial Black"/>
              </a:rPr>
              <a:t>to be 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dirty="0">
                <a:solidFill>
                  <a:srgbClr val="498EF1"/>
                </a:solidFill>
                <a:latin typeface="Arial Black"/>
                <a:cs typeface="Arial Black"/>
              </a:rPr>
              <a:t>copied</a:t>
            </a:r>
            <a:r>
              <a:rPr sz="1700" spc="-5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dirty="0">
                <a:solidFill>
                  <a:srgbClr val="498EF1"/>
                </a:solidFill>
                <a:latin typeface="Arial Black"/>
                <a:cs typeface="Arial Black"/>
              </a:rPr>
              <a:t>by</a:t>
            </a:r>
            <a:r>
              <a:rPr sz="1700" spc="-2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5" dirty="0">
                <a:solidFill>
                  <a:srgbClr val="498EF1"/>
                </a:solidFill>
                <a:latin typeface="Arial Black"/>
                <a:cs typeface="Arial Black"/>
              </a:rPr>
              <a:t>others.</a:t>
            </a:r>
            <a:endParaRPr sz="1700">
              <a:latin typeface="Arial Black"/>
              <a:cs typeface="Arial Black"/>
            </a:endParaRPr>
          </a:p>
          <a:p>
            <a:pPr marL="355600" marR="5715" indent="-342900" algn="just">
              <a:lnSpc>
                <a:spcPct val="200000"/>
              </a:lnSpc>
              <a:spcBef>
                <a:spcPts val="994"/>
              </a:spcBef>
            </a:pPr>
            <a:r>
              <a:rPr sz="1700" spc="-5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1700" spc="-5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498EF1"/>
                </a:solidFill>
                <a:latin typeface="Arial Black"/>
                <a:cs typeface="Arial Black"/>
              </a:rPr>
              <a:t>The</a:t>
            </a:r>
            <a:r>
              <a:rPr sz="1700" spc="59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intellectual </a:t>
            </a:r>
            <a:r>
              <a:rPr sz="1700" spc="5" dirty="0">
                <a:solidFill>
                  <a:srgbClr val="498EF1"/>
                </a:solidFill>
                <a:latin typeface="Arial Black"/>
                <a:cs typeface="Arial Black"/>
              </a:rPr>
              <a:t>property </a:t>
            </a:r>
            <a:r>
              <a:rPr sz="1700" spc="-10" dirty="0">
                <a:solidFill>
                  <a:srgbClr val="498EF1"/>
                </a:solidFill>
                <a:latin typeface="Arial Black"/>
                <a:cs typeface="Arial Black"/>
              </a:rPr>
              <a:t>rights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dirty="0">
                <a:solidFill>
                  <a:srgbClr val="498EF1"/>
                </a:solidFill>
                <a:latin typeface="Arial Black"/>
                <a:cs typeface="Arial Black"/>
              </a:rPr>
              <a:t>are</a:t>
            </a:r>
            <a:r>
              <a:rPr sz="1700" spc="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becoming</a:t>
            </a:r>
            <a:r>
              <a:rPr sz="17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increasingly</a:t>
            </a:r>
            <a:r>
              <a:rPr sz="1700" spc="55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dirty="0">
                <a:solidFill>
                  <a:srgbClr val="498EF1"/>
                </a:solidFill>
                <a:latin typeface="Arial Black"/>
                <a:cs typeface="Arial Black"/>
              </a:rPr>
              <a:t>important</a:t>
            </a:r>
            <a:r>
              <a:rPr sz="1700" spc="565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as they</a:t>
            </a:r>
            <a:r>
              <a:rPr sz="1700" spc="56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498EF1"/>
                </a:solidFill>
                <a:latin typeface="Arial Black"/>
                <a:cs typeface="Arial Black"/>
              </a:rPr>
              <a:t>often </a:t>
            </a:r>
            <a:r>
              <a:rPr sz="1700" dirty="0">
                <a:solidFill>
                  <a:srgbClr val="498EF1"/>
                </a:solidFill>
                <a:latin typeface="Arial Black"/>
                <a:cs typeface="Arial Black"/>
              </a:rPr>
              <a:t> </a:t>
            </a:r>
            <a:r>
              <a:rPr sz="1700" spc="-20" dirty="0">
                <a:solidFill>
                  <a:srgbClr val="FF0000"/>
                </a:solidFill>
                <a:latin typeface="Arial Black"/>
                <a:cs typeface="Arial Black"/>
              </a:rPr>
              <a:t>cover</a:t>
            </a:r>
            <a:r>
              <a:rPr sz="1700" spc="4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spc="5" dirty="0">
                <a:solidFill>
                  <a:srgbClr val="FF0000"/>
                </a:solidFill>
                <a:latin typeface="Arial Black"/>
                <a:cs typeface="Arial Black"/>
              </a:rPr>
              <a:t>huge</a:t>
            </a:r>
            <a:r>
              <a:rPr sz="1700" spc="-2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dirty="0">
                <a:solidFill>
                  <a:srgbClr val="FF0000"/>
                </a:solidFill>
                <a:latin typeface="Arial Black"/>
                <a:cs typeface="Arial Black"/>
              </a:rPr>
              <a:t>economical</a:t>
            </a:r>
            <a:r>
              <a:rPr sz="1700" spc="-5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700" dirty="0">
                <a:solidFill>
                  <a:srgbClr val="FF0000"/>
                </a:solidFill>
                <a:latin typeface="Arial Black"/>
                <a:cs typeface="Arial Black"/>
              </a:rPr>
              <a:t>values</a:t>
            </a:r>
            <a:r>
              <a:rPr sz="1700" dirty="0">
                <a:solidFill>
                  <a:srgbClr val="498EF1"/>
                </a:solidFill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6071" y="6807"/>
            <a:ext cx="346265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i="1" spc="-70" dirty="0">
                <a:solidFill>
                  <a:srgbClr val="333333"/>
                </a:solidFill>
                <a:latin typeface="Roboto"/>
                <a:cs typeface="Roboto"/>
              </a:rPr>
              <a:t>Online</a:t>
            </a:r>
            <a:r>
              <a:rPr sz="3200" b="0" i="1" spc="-6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3200" b="0" i="1" spc="-40" dirty="0">
                <a:solidFill>
                  <a:srgbClr val="333333"/>
                </a:solidFill>
                <a:latin typeface="Roboto"/>
                <a:cs typeface="Roboto"/>
              </a:rPr>
              <a:t>infíingement</a:t>
            </a:r>
            <a:endParaRPr sz="3200">
              <a:latin typeface="Roboto"/>
              <a:cs typeface="Robo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6988" y="641603"/>
            <a:ext cx="10866120" cy="6216650"/>
          </a:xfrm>
          <a:custGeom>
            <a:avLst/>
            <a:gdLst/>
            <a:ahLst/>
            <a:cxnLst/>
            <a:rect l="l" t="t" r="r" b="b"/>
            <a:pathLst>
              <a:path w="10866120" h="6216650">
                <a:moveTo>
                  <a:pt x="10866119" y="0"/>
                </a:moveTo>
                <a:lnTo>
                  <a:pt x="0" y="0"/>
                </a:lnTo>
                <a:lnTo>
                  <a:pt x="0" y="6216396"/>
                </a:lnTo>
                <a:lnTo>
                  <a:pt x="10866119" y="6216396"/>
                </a:lnTo>
                <a:lnTo>
                  <a:pt x="108661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5118" y="665429"/>
            <a:ext cx="10711815" cy="421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4966AC"/>
                </a:solidFill>
                <a:latin typeface="Microsoft Sans Serif"/>
                <a:cs typeface="Microsoft Sans Serif"/>
              </a:rPr>
              <a:t>🠶	</a:t>
            </a:r>
            <a:r>
              <a:rPr sz="1800" b="1" spc="85" dirty="0">
                <a:solidFill>
                  <a:srgbClr val="333333"/>
                </a:solidFill>
                <a:latin typeface="Roboto"/>
                <a:cs typeface="Roboto"/>
              </a:rPr>
              <a:t>Aíe</a:t>
            </a:r>
            <a:r>
              <a:rPr sz="1800" b="1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b="1" spc="35" dirty="0">
                <a:solidFill>
                  <a:srgbClr val="333333"/>
                </a:solidFill>
                <a:latin typeface="Roboto"/>
                <a:cs typeface="Roboto"/>
              </a:rPr>
              <a:t>theíe</a:t>
            </a:r>
            <a:r>
              <a:rPr sz="1800" b="1" spc="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b="1" spc="-15" dirty="0">
                <a:solidFill>
                  <a:srgbClr val="333333"/>
                </a:solidFill>
                <a:latin typeface="Roboto"/>
                <a:cs typeface="Roboto"/>
              </a:rPr>
              <a:t>any</a:t>
            </a:r>
            <a:r>
              <a:rPr sz="1800" b="1" dirty="0">
                <a:solidFill>
                  <a:srgbClr val="333333"/>
                </a:solidFill>
                <a:latin typeface="Roboto"/>
                <a:cs typeface="Roboto"/>
              </a:rPr>
              <a:t> specific</a:t>
            </a:r>
            <a:r>
              <a:rPr sz="1800" b="1" spc="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b="1" spc="-5" dirty="0">
                <a:solidFill>
                  <a:srgbClr val="333333"/>
                </a:solidFill>
                <a:latin typeface="Roboto"/>
                <a:cs typeface="Roboto"/>
              </a:rPr>
              <a:t>liabilities,</a:t>
            </a:r>
            <a:r>
              <a:rPr sz="1800" b="1" spc="-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b="1" spc="25" dirty="0">
                <a:solidFill>
                  <a:srgbClr val="333333"/>
                </a:solidFill>
                <a:latin typeface="Roboto"/>
                <a:cs typeface="Roboto"/>
              </a:rPr>
              <a:t>íemedies</a:t>
            </a:r>
            <a:r>
              <a:rPr sz="1800" b="1" spc="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b="1" spc="80" dirty="0">
                <a:solidFill>
                  <a:srgbClr val="333333"/>
                </a:solidFill>
                <a:latin typeface="Roboto"/>
                <a:cs typeface="Roboto"/>
              </a:rPr>
              <a:t>oí</a:t>
            </a:r>
            <a:r>
              <a:rPr sz="1800" b="1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b="1" spc="5" dirty="0">
                <a:solidFill>
                  <a:srgbClr val="333333"/>
                </a:solidFill>
                <a:latin typeface="Roboto"/>
                <a:cs typeface="Roboto"/>
              </a:rPr>
              <a:t>defences</a:t>
            </a:r>
            <a:r>
              <a:rPr sz="1800" b="1" spc="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b="1" spc="60" dirty="0">
                <a:solidFill>
                  <a:srgbClr val="333333"/>
                </a:solidFill>
                <a:latin typeface="Roboto"/>
                <a:cs typeface="Roboto"/>
              </a:rPr>
              <a:t>foí</a:t>
            </a:r>
            <a:r>
              <a:rPr sz="1800" b="1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b="1" spc="-5" dirty="0">
                <a:solidFill>
                  <a:srgbClr val="333333"/>
                </a:solidFill>
                <a:latin typeface="Roboto"/>
                <a:cs typeface="Roboto"/>
              </a:rPr>
              <a:t>online</a:t>
            </a:r>
            <a:r>
              <a:rPr sz="1800" b="1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b="1" spc="15" dirty="0">
                <a:solidFill>
                  <a:srgbClr val="333333"/>
                </a:solidFill>
                <a:latin typeface="Roboto"/>
                <a:cs typeface="Roboto"/>
              </a:rPr>
              <a:t>copyíight</a:t>
            </a:r>
            <a:r>
              <a:rPr sz="1800" b="1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b="1" spc="15" dirty="0">
                <a:solidFill>
                  <a:srgbClr val="333333"/>
                </a:solidFill>
                <a:latin typeface="Roboto"/>
                <a:cs typeface="Roboto"/>
              </a:rPr>
              <a:t>infíingement?</a:t>
            </a:r>
            <a:endParaRPr sz="1800">
              <a:latin typeface="Roboto"/>
              <a:cs typeface="Roboto"/>
            </a:endParaRPr>
          </a:p>
          <a:p>
            <a:pPr marL="354965" marR="5080" indent="-342900" algn="just">
              <a:lnSpc>
                <a:spcPct val="107200"/>
              </a:lnSpc>
              <a:spcBef>
                <a:spcPts val="1805"/>
              </a:spcBef>
            </a:pPr>
            <a:r>
              <a:rPr sz="1800" spc="-60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1800" spc="-5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333333"/>
                </a:solidFill>
                <a:latin typeface="Roboto"/>
                <a:cs typeface="Roboto"/>
              </a:rPr>
              <a:t>Yes. </a:t>
            </a:r>
            <a:r>
              <a:rPr sz="1800" spc="190" dirty="0">
                <a:solidFill>
                  <a:srgbClr val="333333"/>
                </a:solidFill>
                <a:latin typeface="Roboto"/>
                <a:cs typeface="Roboto"/>
              </a:rPr>
              <a:t>ľhe </a:t>
            </a:r>
            <a:r>
              <a:rPr sz="1800" spc="-10" dirty="0">
                <a:solidFill>
                  <a:srgbClr val="333333"/>
                </a:solidFill>
                <a:latin typeface="Roboto"/>
                <a:cs typeface="Roboto"/>
              </a:rPr>
              <a:t>2012 amendments to </a:t>
            </a:r>
            <a:r>
              <a:rPr sz="1800" spc="-20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1800" dirty="0">
                <a:solidFill>
                  <a:srgbClr val="333333"/>
                </a:solidFill>
                <a:latin typeface="Roboto"/>
                <a:cs typeface="Roboto"/>
              </a:rPr>
              <a:t>Act intíoduced </a:t>
            </a:r>
            <a:r>
              <a:rPr sz="1800" spc="10" dirty="0">
                <a:solidFill>
                  <a:srgbClr val="333333"/>
                </a:solidFill>
                <a:latin typeface="Roboto"/>
                <a:cs typeface="Roboto"/>
              </a:rPr>
              <a:t>ceítain </a:t>
            </a:r>
            <a:r>
              <a:rPr sz="1800" dirty="0">
                <a:solidFill>
                  <a:srgbClr val="333333"/>
                </a:solidFill>
                <a:latin typeface="Roboto"/>
                <a:cs typeface="Roboto"/>
              </a:rPr>
              <a:t>píovisions </a:t>
            </a:r>
            <a:r>
              <a:rPr sz="1800" spc="-25" dirty="0">
                <a:solidFill>
                  <a:srgbClr val="333333"/>
                </a:solidFill>
                <a:latin typeface="Roboto"/>
                <a:cs typeface="Roboto"/>
              </a:rPr>
              <a:t>that </a:t>
            </a:r>
            <a:r>
              <a:rPr sz="1800" spc="45" dirty="0">
                <a:solidFill>
                  <a:srgbClr val="333333"/>
                </a:solidFill>
                <a:latin typeface="Roboto"/>
                <a:cs typeface="Roboto"/>
              </a:rPr>
              <a:t>aíe </a:t>
            </a:r>
            <a:r>
              <a:rPr sz="1800" spc="-15" dirty="0">
                <a:solidFill>
                  <a:srgbClr val="333333"/>
                </a:solidFill>
                <a:latin typeface="Roboto"/>
                <a:cs typeface="Roboto"/>
              </a:rPr>
              <a:t>specifically </a:t>
            </a:r>
            <a:r>
              <a:rPr sz="1800" spc="5" dirty="0">
                <a:solidFill>
                  <a:srgbClr val="333333"/>
                </a:solidFill>
                <a:latin typeface="Roboto"/>
                <a:cs typeface="Roboto"/>
              </a:rPr>
              <a:t>íelevant </a:t>
            </a:r>
            <a:r>
              <a:rPr sz="1800" spc="-15" dirty="0">
                <a:solidFill>
                  <a:srgbClr val="333333"/>
                </a:solidFill>
                <a:latin typeface="Roboto"/>
                <a:cs typeface="Roboto"/>
              </a:rPr>
              <a:t>to </a:t>
            </a:r>
            <a:r>
              <a:rPr sz="18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33333"/>
                </a:solidFill>
                <a:latin typeface="Roboto"/>
                <a:cs typeface="Roboto"/>
              </a:rPr>
              <a:t>copyíight</a:t>
            </a:r>
            <a:r>
              <a:rPr sz="1800" spc="-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33333"/>
                </a:solidFill>
                <a:latin typeface="Roboto"/>
                <a:cs typeface="Roboto"/>
              </a:rPr>
              <a:t>infíingement</a:t>
            </a:r>
            <a:r>
              <a:rPr sz="1800" spc="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-15" dirty="0">
                <a:solidFill>
                  <a:srgbClr val="333333"/>
                </a:solidFill>
                <a:latin typeface="Roboto"/>
                <a:cs typeface="Roboto"/>
              </a:rPr>
              <a:t>and</a:t>
            </a:r>
            <a:r>
              <a:rPr sz="18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18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333333"/>
                </a:solidFill>
                <a:latin typeface="Roboto"/>
                <a:cs typeface="Roboto"/>
              </a:rPr>
              <a:t>inteínet.</a:t>
            </a:r>
            <a:endParaRPr sz="1800">
              <a:latin typeface="Roboto"/>
              <a:cs typeface="Roboto"/>
            </a:endParaRPr>
          </a:p>
          <a:p>
            <a:pPr marL="354965" marR="5080" indent="-342900" algn="just">
              <a:lnSpc>
                <a:spcPct val="107100"/>
              </a:lnSpc>
              <a:spcBef>
                <a:spcPts val="1789"/>
              </a:spcBef>
            </a:pPr>
            <a:r>
              <a:rPr sz="1800" spc="-60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1800" spc="62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333333"/>
                </a:solidFill>
                <a:latin typeface="Roboto"/>
                <a:cs typeface="Roboto"/>
              </a:rPr>
              <a:t>Undeí</a:t>
            </a:r>
            <a:r>
              <a:rPr sz="1800" spc="10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1800" spc="1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40" dirty="0">
                <a:solidFill>
                  <a:srgbClr val="333333"/>
                </a:solidFill>
                <a:latin typeface="Roboto"/>
                <a:cs typeface="Roboto"/>
              </a:rPr>
              <a:t>faií</a:t>
            </a:r>
            <a:r>
              <a:rPr sz="1800" spc="9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-15" dirty="0">
                <a:solidFill>
                  <a:srgbClr val="333333"/>
                </a:solidFill>
                <a:latin typeface="Roboto"/>
                <a:cs typeface="Roboto"/>
              </a:rPr>
              <a:t>use</a:t>
            </a:r>
            <a:r>
              <a:rPr sz="1800" spc="1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33333"/>
                </a:solidFill>
                <a:latin typeface="Roboto"/>
                <a:cs typeface="Roboto"/>
              </a:rPr>
              <a:t>píovisions</a:t>
            </a:r>
            <a:r>
              <a:rPr sz="1800" spc="9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20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1800" spc="9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1800" spc="1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33333"/>
                </a:solidFill>
                <a:latin typeface="Roboto"/>
                <a:cs typeface="Roboto"/>
              </a:rPr>
              <a:t>Act,</a:t>
            </a:r>
            <a:r>
              <a:rPr sz="1800" spc="10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-15" dirty="0">
                <a:solidFill>
                  <a:srgbClr val="333333"/>
                </a:solidFill>
                <a:latin typeface="Roboto"/>
                <a:cs typeface="Roboto"/>
              </a:rPr>
              <a:t>section</a:t>
            </a:r>
            <a:r>
              <a:rPr sz="1800" spc="1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333333"/>
                </a:solidFill>
                <a:latin typeface="Roboto"/>
                <a:cs typeface="Roboto"/>
              </a:rPr>
              <a:t>52(1)(b)</a:t>
            </a:r>
            <a:r>
              <a:rPr sz="1800" spc="1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333333"/>
                </a:solidFill>
                <a:latin typeface="Roboto"/>
                <a:cs typeface="Roboto"/>
              </a:rPr>
              <a:t>píovides</a:t>
            </a:r>
            <a:r>
              <a:rPr sz="1800" spc="9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333333"/>
                </a:solidFill>
                <a:latin typeface="Roboto"/>
                <a:cs typeface="Roboto"/>
              </a:rPr>
              <a:t>that</a:t>
            </a:r>
            <a:r>
              <a:rPr sz="1800" spc="1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Roboto"/>
                <a:cs typeface="Roboto"/>
              </a:rPr>
              <a:t>tíansient</a:t>
            </a:r>
            <a:r>
              <a:rPr sz="1800" spc="1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80" dirty="0">
                <a:solidFill>
                  <a:srgbClr val="333333"/>
                </a:solidFill>
                <a:latin typeface="Roboto"/>
                <a:cs typeface="Roboto"/>
              </a:rPr>
              <a:t>oí</a:t>
            </a:r>
            <a:r>
              <a:rPr sz="1800" spc="9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-15" dirty="0">
                <a:solidFill>
                  <a:srgbClr val="333333"/>
                </a:solidFill>
                <a:latin typeface="Roboto"/>
                <a:cs typeface="Roboto"/>
              </a:rPr>
              <a:t>incidental</a:t>
            </a:r>
            <a:r>
              <a:rPr sz="1800" spc="9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10" dirty="0">
                <a:solidFill>
                  <a:srgbClr val="333333"/>
                </a:solidFill>
                <a:latin typeface="Roboto"/>
                <a:cs typeface="Roboto"/>
              </a:rPr>
              <a:t>stoíage </a:t>
            </a:r>
            <a:r>
              <a:rPr sz="1800" spc="15" dirty="0">
                <a:solidFill>
                  <a:srgbClr val="333333"/>
                </a:solidFill>
                <a:latin typeface="Roboto"/>
                <a:cs typeface="Roboto"/>
              </a:rPr>
              <a:t> of </a:t>
            </a:r>
            <a:r>
              <a:rPr sz="1800" spc="-10" dirty="0">
                <a:solidFill>
                  <a:srgbClr val="333333"/>
                </a:solidFill>
                <a:latin typeface="Roboto"/>
                <a:cs typeface="Roboto"/>
              </a:rPr>
              <a:t>a </a:t>
            </a:r>
            <a:r>
              <a:rPr sz="1800" spc="30" dirty="0">
                <a:solidFill>
                  <a:srgbClr val="333333"/>
                </a:solidFill>
                <a:latin typeface="Roboto"/>
                <a:cs typeface="Roboto"/>
              </a:rPr>
              <a:t>woík </a:t>
            </a:r>
            <a:r>
              <a:rPr sz="1800" spc="80" dirty="0">
                <a:solidFill>
                  <a:srgbClr val="333333"/>
                </a:solidFill>
                <a:latin typeface="Roboto"/>
                <a:cs typeface="Roboto"/>
              </a:rPr>
              <a:t>oí </a:t>
            </a:r>
            <a:r>
              <a:rPr sz="1800" spc="25" dirty="0">
                <a:solidFill>
                  <a:srgbClr val="333333"/>
                </a:solidFill>
                <a:latin typeface="Roboto"/>
                <a:cs typeface="Roboto"/>
              </a:rPr>
              <a:t>peífoímance </a:t>
            </a:r>
            <a:r>
              <a:rPr sz="1800" spc="5" dirty="0">
                <a:solidFill>
                  <a:srgbClr val="333333"/>
                </a:solidFill>
                <a:latin typeface="Roboto"/>
                <a:cs typeface="Roboto"/>
              </a:rPr>
              <a:t>puíely </a:t>
            </a:r>
            <a:r>
              <a:rPr sz="1800" spc="-30" dirty="0">
                <a:solidFill>
                  <a:srgbClr val="333333"/>
                </a:solidFill>
                <a:latin typeface="Roboto"/>
                <a:cs typeface="Roboto"/>
              </a:rPr>
              <a:t>in </a:t>
            </a:r>
            <a:r>
              <a:rPr sz="1800" spc="-15" dirty="0">
                <a:solidFill>
                  <a:srgbClr val="333333"/>
                </a:solidFill>
                <a:latin typeface="Roboto"/>
                <a:cs typeface="Roboto"/>
              </a:rPr>
              <a:t>the technical </a:t>
            </a:r>
            <a:r>
              <a:rPr sz="1800" spc="15" dirty="0">
                <a:solidFill>
                  <a:srgbClr val="333333"/>
                </a:solidFill>
                <a:latin typeface="Roboto"/>
                <a:cs typeface="Roboto"/>
              </a:rPr>
              <a:t>píocess of </a:t>
            </a:r>
            <a:r>
              <a:rPr sz="1800" spc="5" dirty="0">
                <a:solidFill>
                  <a:srgbClr val="333333"/>
                </a:solidFill>
                <a:latin typeface="Roboto"/>
                <a:cs typeface="Roboto"/>
              </a:rPr>
              <a:t>electíonic </a:t>
            </a:r>
            <a:r>
              <a:rPr sz="1800" spc="-5" dirty="0">
                <a:solidFill>
                  <a:srgbClr val="333333"/>
                </a:solidFill>
                <a:latin typeface="Roboto"/>
                <a:cs typeface="Roboto"/>
              </a:rPr>
              <a:t>tíansmission </a:t>
            </a:r>
            <a:r>
              <a:rPr sz="1800" spc="80" dirty="0">
                <a:solidFill>
                  <a:srgbClr val="333333"/>
                </a:solidFill>
                <a:latin typeface="Roboto"/>
                <a:cs typeface="Roboto"/>
              </a:rPr>
              <a:t>oí </a:t>
            </a:r>
            <a:r>
              <a:rPr sz="1800" spc="-15" dirty="0">
                <a:solidFill>
                  <a:srgbClr val="333333"/>
                </a:solidFill>
                <a:latin typeface="Roboto"/>
                <a:cs typeface="Roboto"/>
              </a:rPr>
              <a:t>communication </a:t>
            </a:r>
            <a:r>
              <a:rPr sz="1800" spc="-434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Roboto"/>
                <a:cs typeface="Roboto"/>
              </a:rPr>
              <a:t>to </a:t>
            </a:r>
            <a:r>
              <a:rPr sz="1800" spc="-15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1800" spc="-20" dirty="0">
                <a:solidFill>
                  <a:srgbClr val="333333"/>
                </a:solidFill>
                <a:latin typeface="Roboto"/>
                <a:cs typeface="Roboto"/>
              </a:rPr>
              <a:t>public </a:t>
            </a:r>
            <a:r>
              <a:rPr sz="1800" dirty="0">
                <a:solidFill>
                  <a:srgbClr val="333333"/>
                </a:solidFill>
                <a:latin typeface="Roboto"/>
                <a:cs typeface="Roboto"/>
              </a:rPr>
              <a:t>does </a:t>
            </a:r>
            <a:r>
              <a:rPr sz="1800" spc="-15" dirty="0">
                <a:solidFill>
                  <a:srgbClr val="333333"/>
                </a:solidFill>
                <a:latin typeface="Roboto"/>
                <a:cs typeface="Roboto"/>
              </a:rPr>
              <a:t>not </a:t>
            </a:r>
            <a:r>
              <a:rPr sz="1800" spc="-20" dirty="0">
                <a:solidFill>
                  <a:srgbClr val="333333"/>
                </a:solidFill>
                <a:latin typeface="Roboto"/>
                <a:cs typeface="Roboto"/>
              </a:rPr>
              <a:t>constitute </a:t>
            </a:r>
            <a:r>
              <a:rPr sz="1800" dirty="0">
                <a:solidFill>
                  <a:srgbClr val="333333"/>
                </a:solidFill>
                <a:latin typeface="Roboto"/>
                <a:cs typeface="Roboto"/>
              </a:rPr>
              <a:t>infíingement </a:t>
            </a:r>
            <a:r>
              <a:rPr sz="1800" spc="20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1800" dirty="0">
                <a:solidFill>
                  <a:srgbClr val="333333"/>
                </a:solidFill>
                <a:latin typeface="Roboto"/>
                <a:cs typeface="Roboto"/>
              </a:rPr>
              <a:t>copyíight. </a:t>
            </a:r>
            <a:r>
              <a:rPr sz="1800" spc="140" dirty="0">
                <a:solidFill>
                  <a:srgbClr val="333333"/>
                </a:solidFill>
                <a:latin typeface="Roboto"/>
                <a:cs typeface="Roboto"/>
              </a:rPr>
              <a:t>ľhis </a:t>
            </a:r>
            <a:r>
              <a:rPr sz="1800" dirty="0">
                <a:solidFill>
                  <a:srgbClr val="333333"/>
                </a:solidFill>
                <a:latin typeface="Roboto"/>
                <a:cs typeface="Roboto"/>
              </a:rPr>
              <a:t>píovision </a:t>
            </a:r>
            <a:r>
              <a:rPr sz="1800" spc="10" dirty="0">
                <a:solidFill>
                  <a:srgbClr val="333333"/>
                </a:solidFill>
                <a:latin typeface="Roboto"/>
                <a:cs typeface="Roboto"/>
              </a:rPr>
              <a:t>píovides </a:t>
            </a:r>
            <a:r>
              <a:rPr sz="1800" dirty="0">
                <a:solidFill>
                  <a:srgbClr val="333333"/>
                </a:solidFill>
                <a:latin typeface="Roboto"/>
                <a:cs typeface="Roboto"/>
              </a:rPr>
              <a:t>safe </a:t>
            </a:r>
            <a:r>
              <a:rPr sz="1800" spc="30" dirty="0">
                <a:solidFill>
                  <a:srgbClr val="333333"/>
                </a:solidFill>
                <a:latin typeface="Roboto"/>
                <a:cs typeface="Roboto"/>
              </a:rPr>
              <a:t>haíbouí </a:t>
            </a:r>
            <a:r>
              <a:rPr sz="1800" spc="-25" dirty="0">
                <a:solidFill>
                  <a:srgbClr val="333333"/>
                </a:solidFill>
                <a:latin typeface="Roboto"/>
                <a:cs typeface="Roboto"/>
              </a:rPr>
              <a:t>to </a:t>
            </a:r>
            <a:r>
              <a:rPr sz="1800" spc="-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333333"/>
                </a:solidFill>
                <a:latin typeface="Roboto"/>
                <a:cs typeface="Roboto"/>
              </a:rPr>
              <a:t>inteínet </a:t>
            </a:r>
            <a:r>
              <a:rPr sz="1800" spc="10" dirty="0">
                <a:solidFill>
                  <a:srgbClr val="333333"/>
                </a:solidFill>
                <a:latin typeface="Roboto"/>
                <a:cs typeface="Roboto"/>
              </a:rPr>
              <a:t>seívice </a:t>
            </a:r>
            <a:r>
              <a:rPr sz="1800" spc="25" dirty="0">
                <a:solidFill>
                  <a:srgbClr val="333333"/>
                </a:solidFill>
                <a:latin typeface="Roboto"/>
                <a:cs typeface="Roboto"/>
              </a:rPr>
              <a:t>píovideís </a:t>
            </a:r>
            <a:r>
              <a:rPr sz="1800" spc="-20" dirty="0">
                <a:solidFill>
                  <a:srgbClr val="333333"/>
                </a:solidFill>
                <a:latin typeface="Roboto"/>
                <a:cs typeface="Roboto"/>
              </a:rPr>
              <a:t>that </a:t>
            </a:r>
            <a:r>
              <a:rPr sz="1800" spc="-25" dirty="0">
                <a:solidFill>
                  <a:srgbClr val="333333"/>
                </a:solidFill>
                <a:latin typeface="Roboto"/>
                <a:cs typeface="Roboto"/>
              </a:rPr>
              <a:t>may </a:t>
            </a:r>
            <a:r>
              <a:rPr sz="1800" spc="-20" dirty="0">
                <a:solidFill>
                  <a:srgbClr val="333333"/>
                </a:solidFill>
                <a:latin typeface="Roboto"/>
                <a:cs typeface="Roboto"/>
              </a:rPr>
              <a:t>have </a:t>
            </a:r>
            <a:r>
              <a:rPr sz="1800" spc="-25" dirty="0">
                <a:solidFill>
                  <a:srgbClr val="333333"/>
                </a:solidFill>
                <a:latin typeface="Roboto"/>
                <a:cs typeface="Roboto"/>
              </a:rPr>
              <a:t>incidentally </a:t>
            </a:r>
            <a:r>
              <a:rPr sz="1800" spc="15" dirty="0">
                <a:solidFill>
                  <a:srgbClr val="333333"/>
                </a:solidFill>
                <a:latin typeface="Roboto"/>
                <a:cs typeface="Roboto"/>
              </a:rPr>
              <a:t>stoíed </a:t>
            </a:r>
            <a:r>
              <a:rPr sz="1800" dirty="0">
                <a:solidFill>
                  <a:srgbClr val="333333"/>
                </a:solidFill>
                <a:latin typeface="Roboto"/>
                <a:cs typeface="Roboto"/>
              </a:rPr>
              <a:t>infíinging </a:t>
            </a:r>
            <a:r>
              <a:rPr sz="1800" spc="-10" dirty="0">
                <a:solidFill>
                  <a:srgbClr val="333333"/>
                </a:solidFill>
                <a:latin typeface="Roboto"/>
                <a:cs typeface="Roboto"/>
              </a:rPr>
              <a:t>copies </a:t>
            </a:r>
            <a:r>
              <a:rPr sz="1800" spc="20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1800" spc="-15" dirty="0">
                <a:solidFill>
                  <a:srgbClr val="333333"/>
                </a:solidFill>
                <a:latin typeface="Roboto"/>
                <a:cs typeface="Roboto"/>
              </a:rPr>
              <a:t>a </a:t>
            </a:r>
            <a:r>
              <a:rPr sz="1800" spc="35" dirty="0">
                <a:solidFill>
                  <a:srgbClr val="333333"/>
                </a:solidFill>
                <a:latin typeface="Roboto"/>
                <a:cs typeface="Roboto"/>
              </a:rPr>
              <a:t>woík </a:t>
            </a:r>
            <a:r>
              <a:rPr sz="1800" spc="60" dirty="0">
                <a:solidFill>
                  <a:srgbClr val="333333"/>
                </a:solidFill>
                <a:latin typeface="Roboto"/>
                <a:cs typeface="Roboto"/>
              </a:rPr>
              <a:t>foí </a:t>
            </a:r>
            <a:r>
              <a:rPr sz="1800" spc="-20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1800" spc="15" dirty="0">
                <a:solidFill>
                  <a:srgbClr val="333333"/>
                </a:solidFill>
                <a:latin typeface="Roboto"/>
                <a:cs typeface="Roboto"/>
              </a:rPr>
              <a:t>puípose </a:t>
            </a:r>
            <a:r>
              <a:rPr sz="1800" spc="-434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20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18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Roboto"/>
                <a:cs typeface="Roboto"/>
              </a:rPr>
              <a:t>tíansmission</a:t>
            </a:r>
            <a:r>
              <a:rPr sz="18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20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1800" spc="-10" dirty="0">
                <a:solidFill>
                  <a:srgbClr val="333333"/>
                </a:solidFill>
                <a:latin typeface="Roboto"/>
                <a:cs typeface="Roboto"/>
              </a:rPr>
              <a:t> data.</a:t>
            </a:r>
            <a:endParaRPr sz="1800">
              <a:latin typeface="Roboto"/>
              <a:cs typeface="Roboto"/>
            </a:endParaRPr>
          </a:p>
          <a:p>
            <a:pPr marL="354965" marR="5080" indent="-342900" algn="just">
              <a:lnSpc>
                <a:spcPct val="107100"/>
              </a:lnSpc>
              <a:spcBef>
                <a:spcPts val="1789"/>
              </a:spcBef>
            </a:pPr>
            <a:r>
              <a:rPr sz="1800" spc="-60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1800" spc="-5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333333"/>
                </a:solidFill>
                <a:latin typeface="Roboto"/>
                <a:cs typeface="Roboto"/>
              </a:rPr>
              <a:t>Section </a:t>
            </a:r>
            <a:r>
              <a:rPr sz="1800" spc="5" dirty="0">
                <a:solidFill>
                  <a:srgbClr val="333333"/>
                </a:solidFill>
                <a:latin typeface="Roboto"/>
                <a:cs typeface="Roboto"/>
              </a:rPr>
              <a:t>52(1)(c) </a:t>
            </a:r>
            <a:r>
              <a:rPr sz="1800" spc="35" dirty="0">
                <a:solidFill>
                  <a:srgbClr val="333333"/>
                </a:solidFill>
                <a:latin typeface="Roboto"/>
                <a:cs typeface="Roboto"/>
              </a:rPr>
              <a:t>fuítheí </a:t>
            </a:r>
            <a:r>
              <a:rPr sz="1800" spc="10" dirty="0">
                <a:solidFill>
                  <a:srgbClr val="333333"/>
                </a:solidFill>
                <a:latin typeface="Roboto"/>
                <a:cs typeface="Roboto"/>
              </a:rPr>
              <a:t>píovides </a:t>
            </a:r>
            <a:r>
              <a:rPr sz="1800" spc="-30" dirty="0">
                <a:solidFill>
                  <a:srgbClr val="333333"/>
                </a:solidFill>
                <a:latin typeface="Roboto"/>
                <a:cs typeface="Roboto"/>
              </a:rPr>
              <a:t>that </a:t>
            </a:r>
            <a:r>
              <a:rPr sz="1800" dirty="0">
                <a:solidFill>
                  <a:srgbClr val="333333"/>
                </a:solidFill>
                <a:latin typeface="Roboto"/>
                <a:cs typeface="Roboto"/>
              </a:rPr>
              <a:t>tíansient </a:t>
            </a:r>
            <a:r>
              <a:rPr sz="1800" spc="80" dirty="0">
                <a:solidFill>
                  <a:srgbClr val="333333"/>
                </a:solidFill>
                <a:latin typeface="Roboto"/>
                <a:cs typeface="Roboto"/>
              </a:rPr>
              <a:t>oí </a:t>
            </a:r>
            <a:r>
              <a:rPr sz="1800" spc="-20" dirty="0">
                <a:solidFill>
                  <a:srgbClr val="333333"/>
                </a:solidFill>
                <a:latin typeface="Roboto"/>
                <a:cs typeface="Roboto"/>
              </a:rPr>
              <a:t>incidental </a:t>
            </a:r>
            <a:r>
              <a:rPr sz="1800" spc="10" dirty="0">
                <a:solidFill>
                  <a:srgbClr val="333333"/>
                </a:solidFill>
                <a:latin typeface="Roboto"/>
                <a:cs typeface="Roboto"/>
              </a:rPr>
              <a:t>stoíage </a:t>
            </a:r>
            <a:r>
              <a:rPr sz="1800" spc="20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1800" spc="-15" dirty="0">
                <a:solidFill>
                  <a:srgbClr val="333333"/>
                </a:solidFill>
                <a:latin typeface="Roboto"/>
                <a:cs typeface="Roboto"/>
              </a:rPr>
              <a:t>a </a:t>
            </a:r>
            <a:r>
              <a:rPr sz="1800" spc="35" dirty="0">
                <a:solidFill>
                  <a:srgbClr val="333333"/>
                </a:solidFill>
                <a:latin typeface="Roboto"/>
                <a:cs typeface="Roboto"/>
              </a:rPr>
              <a:t>woík </a:t>
            </a:r>
            <a:r>
              <a:rPr sz="1800" spc="80" dirty="0">
                <a:solidFill>
                  <a:srgbClr val="333333"/>
                </a:solidFill>
                <a:latin typeface="Roboto"/>
                <a:cs typeface="Roboto"/>
              </a:rPr>
              <a:t>oí </a:t>
            </a:r>
            <a:r>
              <a:rPr sz="1800" spc="25" dirty="0">
                <a:solidFill>
                  <a:srgbClr val="333333"/>
                </a:solidFill>
                <a:latin typeface="Roboto"/>
                <a:cs typeface="Roboto"/>
              </a:rPr>
              <a:t>peífoímance </a:t>
            </a:r>
            <a:r>
              <a:rPr sz="1800" spc="60" dirty="0">
                <a:solidFill>
                  <a:srgbClr val="333333"/>
                </a:solidFill>
                <a:latin typeface="Roboto"/>
                <a:cs typeface="Roboto"/>
              </a:rPr>
              <a:t>foí </a:t>
            </a:r>
            <a:r>
              <a:rPr sz="1800" spc="-20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18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15" dirty="0">
                <a:solidFill>
                  <a:srgbClr val="333333"/>
                </a:solidFill>
                <a:latin typeface="Roboto"/>
                <a:cs typeface="Roboto"/>
              </a:rPr>
              <a:t>puípose </a:t>
            </a:r>
            <a:r>
              <a:rPr sz="1800" spc="20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1800" dirty="0">
                <a:solidFill>
                  <a:srgbClr val="333333"/>
                </a:solidFill>
                <a:latin typeface="Roboto"/>
                <a:cs typeface="Roboto"/>
              </a:rPr>
              <a:t>píoviding </a:t>
            </a:r>
            <a:r>
              <a:rPr sz="1800" spc="5" dirty="0">
                <a:solidFill>
                  <a:srgbClr val="333333"/>
                </a:solidFill>
                <a:latin typeface="Roboto"/>
                <a:cs typeface="Roboto"/>
              </a:rPr>
              <a:t>electíonic </a:t>
            </a:r>
            <a:r>
              <a:rPr sz="1800" spc="-20" dirty="0">
                <a:solidFill>
                  <a:srgbClr val="333333"/>
                </a:solidFill>
                <a:latin typeface="Roboto"/>
                <a:cs typeface="Roboto"/>
              </a:rPr>
              <a:t>links, </a:t>
            </a:r>
            <a:r>
              <a:rPr sz="1800" spc="-10" dirty="0">
                <a:solidFill>
                  <a:srgbClr val="333333"/>
                </a:solidFill>
                <a:latin typeface="Roboto"/>
                <a:cs typeface="Roboto"/>
              </a:rPr>
              <a:t>access </a:t>
            </a:r>
            <a:r>
              <a:rPr sz="1800" spc="80" dirty="0">
                <a:solidFill>
                  <a:srgbClr val="333333"/>
                </a:solidFill>
                <a:latin typeface="Roboto"/>
                <a:cs typeface="Roboto"/>
              </a:rPr>
              <a:t>oí </a:t>
            </a:r>
            <a:r>
              <a:rPr sz="1800" dirty="0">
                <a:solidFill>
                  <a:srgbClr val="333333"/>
                </a:solidFill>
                <a:latin typeface="Roboto"/>
                <a:cs typeface="Roboto"/>
              </a:rPr>
              <a:t>integíation </a:t>
            </a:r>
            <a:r>
              <a:rPr sz="1800" spc="-25" dirty="0">
                <a:solidFill>
                  <a:srgbClr val="333333"/>
                </a:solidFill>
                <a:latin typeface="Roboto"/>
                <a:cs typeface="Roboto"/>
              </a:rPr>
              <a:t>that </a:t>
            </a:r>
            <a:r>
              <a:rPr sz="1800" spc="-20" dirty="0">
                <a:solidFill>
                  <a:srgbClr val="333333"/>
                </a:solidFill>
                <a:latin typeface="Roboto"/>
                <a:cs typeface="Roboto"/>
              </a:rPr>
              <a:t>is </a:t>
            </a:r>
            <a:r>
              <a:rPr sz="1800" spc="-15" dirty="0">
                <a:solidFill>
                  <a:srgbClr val="333333"/>
                </a:solidFill>
                <a:latin typeface="Roboto"/>
                <a:cs typeface="Roboto"/>
              </a:rPr>
              <a:t>not </a:t>
            </a:r>
            <a:r>
              <a:rPr sz="1800" dirty="0">
                <a:solidFill>
                  <a:srgbClr val="333333"/>
                </a:solidFill>
                <a:latin typeface="Roboto"/>
                <a:cs typeface="Roboto"/>
              </a:rPr>
              <a:t>expíessly píohibited </a:t>
            </a:r>
            <a:r>
              <a:rPr sz="1800" spc="-40" dirty="0">
                <a:solidFill>
                  <a:srgbClr val="333333"/>
                </a:solidFill>
                <a:latin typeface="Roboto"/>
                <a:cs typeface="Roboto"/>
              </a:rPr>
              <a:t>by</a:t>
            </a:r>
            <a:r>
              <a:rPr sz="1800" spc="36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18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333333"/>
                </a:solidFill>
                <a:latin typeface="Roboto"/>
                <a:cs typeface="Roboto"/>
              </a:rPr>
              <a:t>íights</a:t>
            </a:r>
            <a:r>
              <a:rPr sz="18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15" dirty="0">
                <a:solidFill>
                  <a:srgbClr val="333333"/>
                </a:solidFill>
                <a:latin typeface="Roboto"/>
                <a:cs typeface="Roboto"/>
              </a:rPr>
              <a:t>holdeí </a:t>
            </a:r>
            <a:r>
              <a:rPr sz="1800" spc="-20" dirty="0">
                <a:solidFill>
                  <a:srgbClr val="333333"/>
                </a:solidFill>
                <a:latin typeface="Roboto"/>
                <a:cs typeface="Roboto"/>
              </a:rPr>
              <a:t>would</a:t>
            </a:r>
            <a:r>
              <a:rPr sz="1800" spc="-15" dirty="0">
                <a:solidFill>
                  <a:srgbClr val="333333"/>
                </a:solidFill>
                <a:latin typeface="Roboto"/>
                <a:cs typeface="Roboto"/>
              </a:rPr>
              <a:t> not</a:t>
            </a:r>
            <a:r>
              <a:rPr sz="18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Roboto"/>
                <a:cs typeface="Roboto"/>
              </a:rPr>
              <a:t>be</a:t>
            </a:r>
            <a:r>
              <a:rPr sz="1800" dirty="0">
                <a:solidFill>
                  <a:srgbClr val="333333"/>
                </a:solidFill>
                <a:latin typeface="Roboto"/>
                <a:cs typeface="Roboto"/>
              </a:rPr>
              <a:t> infíingement</a:t>
            </a:r>
            <a:r>
              <a:rPr sz="18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10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1800" dirty="0">
                <a:solidFill>
                  <a:srgbClr val="333333"/>
                </a:solidFill>
                <a:latin typeface="Roboto"/>
                <a:cs typeface="Roboto"/>
              </a:rPr>
              <a:t>copyíight,</a:t>
            </a:r>
            <a:r>
              <a:rPr sz="18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33333"/>
                </a:solidFill>
                <a:latin typeface="Roboto"/>
                <a:cs typeface="Roboto"/>
              </a:rPr>
              <a:t>unless</a:t>
            </a:r>
            <a:r>
              <a:rPr sz="18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18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15" dirty="0">
                <a:solidFill>
                  <a:srgbClr val="333333"/>
                </a:solidFill>
                <a:latin typeface="Roboto"/>
                <a:cs typeface="Roboto"/>
              </a:rPr>
              <a:t>peíson </a:t>
            </a:r>
            <a:r>
              <a:rPr sz="1800" dirty="0">
                <a:solidFill>
                  <a:srgbClr val="333333"/>
                </a:solidFill>
                <a:latin typeface="Roboto"/>
                <a:cs typeface="Roboto"/>
              </a:rPr>
              <a:t>íesponsible</a:t>
            </a:r>
            <a:r>
              <a:rPr sz="18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33333"/>
                </a:solidFill>
                <a:latin typeface="Roboto"/>
                <a:cs typeface="Roboto"/>
              </a:rPr>
              <a:t>is</a:t>
            </a:r>
            <a:r>
              <a:rPr sz="18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25" dirty="0">
                <a:solidFill>
                  <a:srgbClr val="333333"/>
                </a:solidFill>
                <a:latin typeface="Roboto"/>
                <a:cs typeface="Roboto"/>
              </a:rPr>
              <a:t>awaíe </a:t>
            </a:r>
            <a:r>
              <a:rPr sz="1800" spc="20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1800" spc="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33333"/>
                </a:solidFill>
                <a:latin typeface="Roboto"/>
                <a:cs typeface="Roboto"/>
              </a:rPr>
              <a:t>infíingement</a:t>
            </a:r>
            <a:r>
              <a:rPr sz="18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80" dirty="0">
                <a:solidFill>
                  <a:srgbClr val="333333"/>
                </a:solidFill>
                <a:latin typeface="Roboto"/>
                <a:cs typeface="Roboto"/>
              </a:rPr>
              <a:t>oí</a:t>
            </a:r>
            <a:r>
              <a:rPr sz="18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33333"/>
                </a:solidFill>
                <a:latin typeface="Roboto"/>
                <a:cs typeface="Roboto"/>
              </a:rPr>
              <a:t>has</a:t>
            </a:r>
            <a:r>
              <a:rPr sz="18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333333"/>
                </a:solidFill>
                <a:latin typeface="Roboto"/>
                <a:cs typeface="Roboto"/>
              </a:rPr>
              <a:t>íeasonable</a:t>
            </a:r>
            <a:r>
              <a:rPr sz="18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10" dirty="0">
                <a:solidFill>
                  <a:srgbClr val="333333"/>
                </a:solidFill>
                <a:latin typeface="Roboto"/>
                <a:cs typeface="Roboto"/>
              </a:rPr>
              <a:t>gíounds</a:t>
            </a:r>
            <a:r>
              <a:rPr sz="1800" spc="-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60" dirty="0">
                <a:solidFill>
                  <a:srgbClr val="333333"/>
                </a:solidFill>
                <a:latin typeface="Roboto"/>
                <a:cs typeface="Roboto"/>
              </a:rPr>
              <a:t>foí</a:t>
            </a:r>
            <a:r>
              <a:rPr sz="18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-15" dirty="0">
                <a:solidFill>
                  <a:srgbClr val="333333"/>
                </a:solidFill>
                <a:latin typeface="Roboto"/>
                <a:cs typeface="Roboto"/>
              </a:rPr>
              <a:t>believing</a:t>
            </a:r>
            <a:r>
              <a:rPr sz="18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333333"/>
                </a:solidFill>
                <a:latin typeface="Roboto"/>
                <a:cs typeface="Roboto"/>
              </a:rPr>
              <a:t>that</a:t>
            </a:r>
            <a:r>
              <a:rPr sz="18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333333"/>
                </a:solidFill>
                <a:latin typeface="Roboto"/>
                <a:cs typeface="Roboto"/>
              </a:rPr>
              <a:t>such</a:t>
            </a:r>
            <a:r>
              <a:rPr sz="18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15" dirty="0">
                <a:solidFill>
                  <a:srgbClr val="333333"/>
                </a:solidFill>
                <a:latin typeface="Roboto"/>
                <a:cs typeface="Roboto"/>
              </a:rPr>
              <a:t>stoíage</a:t>
            </a:r>
            <a:r>
              <a:rPr sz="1800" spc="-20" dirty="0">
                <a:solidFill>
                  <a:srgbClr val="333333"/>
                </a:solidFill>
                <a:latin typeface="Roboto"/>
                <a:cs typeface="Roboto"/>
              </a:rPr>
              <a:t> is</a:t>
            </a:r>
            <a:r>
              <a:rPr sz="18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333333"/>
                </a:solidFill>
                <a:latin typeface="Roboto"/>
                <a:cs typeface="Roboto"/>
              </a:rPr>
              <a:t>that</a:t>
            </a:r>
            <a:r>
              <a:rPr sz="18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20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18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33333"/>
                </a:solidFill>
                <a:latin typeface="Roboto"/>
                <a:cs typeface="Roboto"/>
              </a:rPr>
              <a:t>an</a:t>
            </a:r>
            <a:r>
              <a:rPr sz="18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Roboto"/>
                <a:cs typeface="Roboto"/>
              </a:rPr>
              <a:t>infíinging</a:t>
            </a:r>
            <a:r>
              <a:rPr sz="1800" spc="5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1800" spc="-15" dirty="0">
                <a:solidFill>
                  <a:srgbClr val="333333"/>
                </a:solidFill>
                <a:latin typeface="Roboto"/>
                <a:cs typeface="Roboto"/>
              </a:rPr>
              <a:t>copy.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8803" y="403859"/>
            <a:ext cx="10406380" cy="5507990"/>
          </a:xfrm>
          <a:custGeom>
            <a:avLst/>
            <a:gdLst/>
            <a:ahLst/>
            <a:cxnLst/>
            <a:rect l="l" t="t" r="r" b="b"/>
            <a:pathLst>
              <a:path w="10406380" h="5507990">
                <a:moveTo>
                  <a:pt x="10405872" y="0"/>
                </a:moveTo>
                <a:lnTo>
                  <a:pt x="0" y="0"/>
                </a:lnTo>
                <a:lnTo>
                  <a:pt x="0" y="5507736"/>
                </a:lnTo>
                <a:lnTo>
                  <a:pt x="10405872" y="5507736"/>
                </a:lnTo>
                <a:lnTo>
                  <a:pt x="104058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77848" y="640461"/>
            <a:ext cx="10249535" cy="4827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5"/>
              </a:spcBef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38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Undeí</a:t>
            </a:r>
            <a:r>
              <a:rPr sz="2000" spc="2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section</a:t>
            </a:r>
            <a:r>
              <a:rPr sz="2000" spc="2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52(1)(c),</a:t>
            </a:r>
            <a:r>
              <a:rPr sz="2000" spc="2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if</a:t>
            </a:r>
            <a:r>
              <a:rPr sz="2000" spc="229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000" spc="2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333333"/>
                </a:solidFill>
                <a:latin typeface="Roboto"/>
                <a:cs typeface="Roboto"/>
              </a:rPr>
              <a:t>owneí</a:t>
            </a:r>
            <a:r>
              <a:rPr sz="2000" spc="2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000" spc="2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a</a:t>
            </a:r>
            <a:r>
              <a:rPr sz="2000" spc="2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copyíight</a:t>
            </a:r>
            <a:r>
              <a:rPr sz="2000" spc="2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333333"/>
                </a:solidFill>
                <a:latin typeface="Roboto"/>
                <a:cs typeface="Roboto"/>
              </a:rPr>
              <a:t>woík,</a:t>
            </a:r>
            <a:r>
              <a:rPr sz="2000" spc="2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in</a:t>
            </a:r>
            <a:r>
              <a:rPr sz="2000" spc="2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a</a:t>
            </a:r>
            <a:r>
              <a:rPr sz="2000" spc="204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wíitten</a:t>
            </a:r>
            <a:r>
              <a:rPr sz="2000" spc="2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complaint</a:t>
            </a:r>
            <a:r>
              <a:rPr sz="2000" spc="2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to</a:t>
            </a:r>
            <a:r>
              <a:rPr sz="2000" spc="2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endParaRPr sz="20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Roboto"/>
              <a:cs typeface="Roboto"/>
            </a:endParaRPr>
          </a:p>
          <a:p>
            <a:pPr marR="5080" algn="r">
              <a:lnSpc>
                <a:spcPct val="100000"/>
              </a:lnSpc>
            </a:pP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peíson</a:t>
            </a:r>
            <a:r>
              <a:rPr sz="2000" spc="2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íesponsible</a:t>
            </a:r>
            <a:r>
              <a:rPr sz="2000" spc="23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70" dirty="0">
                <a:solidFill>
                  <a:srgbClr val="333333"/>
                </a:solidFill>
                <a:latin typeface="Roboto"/>
                <a:cs typeface="Roboto"/>
              </a:rPr>
              <a:t>foí</a:t>
            </a:r>
            <a:r>
              <a:rPr sz="2000" spc="229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digitally</a:t>
            </a:r>
            <a:r>
              <a:rPr sz="2000" spc="229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stoíing</a:t>
            </a:r>
            <a:r>
              <a:rPr sz="2000" spc="23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an</a:t>
            </a:r>
            <a:r>
              <a:rPr sz="2000" spc="2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infíinging</a:t>
            </a:r>
            <a:r>
              <a:rPr sz="2000" spc="229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copy</a:t>
            </a:r>
            <a:r>
              <a:rPr sz="2000" spc="2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000" spc="24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000" spc="24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333333"/>
                </a:solidFill>
                <a:latin typeface="Roboto"/>
                <a:cs typeface="Roboto"/>
              </a:rPr>
              <a:t>woík,</a:t>
            </a:r>
            <a:r>
              <a:rPr sz="2000" spc="23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complains</a:t>
            </a:r>
            <a:r>
              <a:rPr sz="2000" spc="2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30" dirty="0">
                <a:solidFill>
                  <a:srgbClr val="333333"/>
                </a:solidFill>
                <a:latin typeface="Roboto"/>
                <a:cs typeface="Roboto"/>
              </a:rPr>
              <a:t>that</a:t>
            </a:r>
            <a:endParaRPr sz="20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2000">
              <a:latin typeface="Roboto"/>
              <a:cs typeface="Roboto"/>
            </a:endParaRPr>
          </a:p>
          <a:p>
            <a:pPr marL="354965" algn="just">
              <a:lnSpc>
                <a:spcPct val="100000"/>
              </a:lnSpc>
            </a:pP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such</a:t>
            </a:r>
            <a:r>
              <a:rPr sz="2000" spc="38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tíansient</a:t>
            </a:r>
            <a:r>
              <a:rPr sz="2000" spc="39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80" dirty="0">
                <a:solidFill>
                  <a:srgbClr val="333333"/>
                </a:solidFill>
                <a:latin typeface="Roboto"/>
                <a:cs typeface="Roboto"/>
              </a:rPr>
              <a:t>oí</a:t>
            </a:r>
            <a:r>
              <a:rPr sz="2000" spc="39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incidental</a:t>
            </a:r>
            <a:r>
              <a:rPr sz="2000" spc="4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stoíage</a:t>
            </a:r>
            <a:r>
              <a:rPr sz="2000" spc="39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is</a:t>
            </a:r>
            <a:r>
              <a:rPr sz="2000" spc="39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an</a:t>
            </a:r>
            <a:r>
              <a:rPr sz="2000" spc="39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infíingement,</a:t>
            </a:r>
            <a:r>
              <a:rPr sz="2000" spc="39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then</a:t>
            </a:r>
            <a:r>
              <a:rPr sz="2000" spc="39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000" spc="39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peíson</a:t>
            </a:r>
            <a:r>
              <a:rPr sz="2000" spc="38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íesponsible</a:t>
            </a:r>
            <a:endParaRPr sz="2000">
              <a:latin typeface="Roboto"/>
              <a:cs typeface="Roboto"/>
            </a:endParaRPr>
          </a:p>
          <a:p>
            <a:pPr marL="354965" marR="6985" algn="just">
              <a:lnSpc>
                <a:spcPct val="200000"/>
              </a:lnSpc>
              <a:spcBef>
                <a:spcPts val="5"/>
              </a:spcBef>
            </a:pP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would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have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to </a:t>
            </a:r>
            <a:r>
              <a:rPr sz="2000" spc="50" dirty="0">
                <a:solidFill>
                  <a:srgbClr val="333333"/>
                </a:solidFill>
                <a:latin typeface="Roboto"/>
                <a:cs typeface="Roboto"/>
              </a:rPr>
              <a:t>íefíain </a:t>
            </a:r>
            <a:r>
              <a:rPr sz="2000" spc="55" dirty="0">
                <a:solidFill>
                  <a:srgbClr val="333333"/>
                </a:solidFill>
                <a:latin typeface="Roboto"/>
                <a:cs typeface="Roboto"/>
              </a:rPr>
              <a:t>fíom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facilitating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access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to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infíinging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copy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2000" spc="35" dirty="0">
                <a:solidFill>
                  <a:srgbClr val="333333"/>
                </a:solidFill>
                <a:latin typeface="Roboto"/>
                <a:cs typeface="Roboto"/>
              </a:rPr>
              <a:t>woík </a:t>
            </a:r>
            <a:r>
              <a:rPr sz="2000" spc="70" dirty="0">
                <a:solidFill>
                  <a:srgbClr val="333333"/>
                </a:solidFill>
                <a:latin typeface="Roboto"/>
                <a:cs typeface="Roboto"/>
              </a:rPr>
              <a:t>foí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a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333333"/>
                </a:solidFill>
                <a:latin typeface="Roboto"/>
                <a:cs typeface="Roboto"/>
              </a:rPr>
              <a:t>peíiod</a:t>
            </a:r>
            <a:r>
              <a:rPr sz="2000" spc="-4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21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days.</a:t>
            </a:r>
            <a:endParaRPr sz="2000">
              <a:latin typeface="Roboto"/>
              <a:cs typeface="Roboto"/>
            </a:endParaRPr>
          </a:p>
          <a:p>
            <a:pPr marL="354965" marR="5080" indent="-342900" algn="just">
              <a:lnSpc>
                <a:spcPct val="200000"/>
              </a:lnSpc>
              <a:spcBef>
                <a:spcPts val="1800"/>
              </a:spcBef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-6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If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within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21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days, the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peíson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íesponsible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does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not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íeceive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an </a:t>
            </a:r>
            <a:r>
              <a:rPr sz="2000" spc="65" dirty="0">
                <a:solidFill>
                  <a:srgbClr val="333333"/>
                </a:solidFill>
                <a:latin typeface="Roboto"/>
                <a:cs typeface="Roboto"/>
              </a:rPr>
              <a:t>oídeí </a:t>
            </a:r>
            <a:r>
              <a:rPr sz="2000" spc="50" dirty="0">
                <a:solidFill>
                  <a:srgbClr val="333333"/>
                </a:solidFill>
                <a:latin typeface="Roboto"/>
                <a:cs typeface="Roboto"/>
              </a:rPr>
              <a:t>fíom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a competent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couít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that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diíects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peíson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íesponsible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to </a:t>
            </a:r>
            <a:r>
              <a:rPr sz="2000" spc="45" dirty="0">
                <a:solidFill>
                  <a:srgbClr val="333333"/>
                </a:solidFill>
                <a:latin typeface="Roboto"/>
                <a:cs typeface="Roboto"/>
              </a:rPr>
              <a:t>íefíain </a:t>
            </a:r>
            <a:r>
              <a:rPr sz="2000" spc="50" dirty="0">
                <a:solidFill>
                  <a:srgbClr val="333333"/>
                </a:solidFill>
                <a:latin typeface="Roboto"/>
                <a:cs typeface="Roboto"/>
              </a:rPr>
              <a:t>fíom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píoviding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access,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then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access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may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be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íesumed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at the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end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that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peíiod.</a:t>
            </a:r>
            <a:endParaRPr sz="2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3375" y="358140"/>
            <a:ext cx="10793095" cy="6297295"/>
          </a:xfrm>
          <a:custGeom>
            <a:avLst/>
            <a:gdLst/>
            <a:ahLst/>
            <a:cxnLst/>
            <a:rect l="l" t="t" r="r" b="b"/>
            <a:pathLst>
              <a:path w="10793095" h="6297295">
                <a:moveTo>
                  <a:pt x="10792968" y="0"/>
                </a:moveTo>
                <a:lnTo>
                  <a:pt x="0" y="0"/>
                </a:lnTo>
                <a:lnTo>
                  <a:pt x="0" y="6297168"/>
                </a:lnTo>
                <a:lnTo>
                  <a:pt x="10792968" y="6297168"/>
                </a:lnTo>
                <a:lnTo>
                  <a:pt x="107929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82116" y="327507"/>
            <a:ext cx="10638790" cy="497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8255" indent="-342900" algn="just">
              <a:lnSpc>
                <a:spcPct val="150000"/>
              </a:lnSpc>
              <a:spcBef>
                <a:spcPts val="100"/>
              </a:spcBef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-6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333333"/>
                </a:solidFill>
                <a:latin typeface="Roboto"/>
                <a:cs typeface="Roboto"/>
              </a:rPr>
              <a:t>ľheíefoíe,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if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A,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333333"/>
                </a:solidFill>
                <a:latin typeface="Roboto"/>
                <a:cs typeface="Roboto"/>
              </a:rPr>
              <a:t>owneí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a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shoít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stoíy,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finds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that</a:t>
            </a:r>
            <a:r>
              <a:rPr sz="2000" spc="44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his</a:t>
            </a:r>
            <a:r>
              <a:rPr sz="2000" spc="44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85" dirty="0">
                <a:solidFill>
                  <a:srgbClr val="333333"/>
                </a:solidFill>
                <a:latin typeface="Roboto"/>
                <a:cs typeface="Roboto"/>
              </a:rPr>
              <a:t>oí </a:t>
            </a:r>
            <a:r>
              <a:rPr sz="2000" spc="45" dirty="0">
                <a:solidFill>
                  <a:srgbClr val="333333"/>
                </a:solidFill>
                <a:latin typeface="Roboto"/>
                <a:cs typeface="Roboto"/>
              </a:rPr>
              <a:t>heí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shoít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stoíy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has</a:t>
            </a:r>
            <a:r>
              <a:rPr sz="2000" spc="459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been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published on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website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B,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he </a:t>
            </a:r>
            <a:r>
              <a:rPr sz="2000" spc="85" dirty="0">
                <a:solidFill>
                  <a:srgbClr val="333333"/>
                </a:solidFill>
                <a:latin typeface="Roboto"/>
                <a:cs typeface="Roboto"/>
              </a:rPr>
              <a:t>oí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she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may </a:t>
            </a:r>
            <a:r>
              <a:rPr sz="2000" spc="25" dirty="0">
                <a:solidFill>
                  <a:srgbClr val="333333"/>
                </a:solidFill>
                <a:latin typeface="Roboto"/>
                <a:cs typeface="Roboto"/>
              </a:rPr>
              <a:t>wíite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a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complaint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to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B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declaíing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that B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must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50" dirty="0">
                <a:solidFill>
                  <a:srgbClr val="333333"/>
                </a:solidFill>
                <a:latin typeface="Roboto"/>
                <a:cs typeface="Roboto"/>
              </a:rPr>
              <a:t>íefíain</a:t>
            </a:r>
            <a:r>
              <a:rPr sz="2000" spc="-4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55" dirty="0">
                <a:solidFill>
                  <a:srgbClr val="333333"/>
                </a:solidFill>
                <a:latin typeface="Roboto"/>
                <a:cs typeface="Roboto"/>
              </a:rPr>
              <a:t>fíom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píoviding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public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with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access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to </a:t>
            </a:r>
            <a:r>
              <a:rPr sz="2000" spc="-30" dirty="0">
                <a:solidFill>
                  <a:srgbClr val="333333"/>
                </a:solidFill>
                <a:latin typeface="Roboto"/>
                <a:cs typeface="Roboto"/>
              </a:rPr>
              <a:t>A’s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shoít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stoíy.</a:t>
            </a:r>
            <a:endParaRPr sz="2000">
              <a:latin typeface="Roboto"/>
              <a:cs typeface="Roboto"/>
            </a:endParaRPr>
          </a:p>
          <a:p>
            <a:pPr marL="355600" marR="5080" indent="-342900" algn="just">
              <a:lnSpc>
                <a:spcPct val="150000"/>
              </a:lnSpc>
              <a:spcBef>
                <a:spcPts val="994"/>
              </a:spcBef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-6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B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would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then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have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to </a:t>
            </a:r>
            <a:r>
              <a:rPr sz="2000" spc="25" dirty="0">
                <a:solidFill>
                  <a:srgbClr val="333333"/>
                </a:solidFill>
                <a:latin typeface="Roboto"/>
                <a:cs typeface="Roboto"/>
              </a:rPr>
              <a:t>íemove </a:t>
            </a:r>
            <a:r>
              <a:rPr sz="2000" spc="-30" dirty="0">
                <a:solidFill>
                  <a:srgbClr val="333333"/>
                </a:solidFill>
                <a:latin typeface="Roboto"/>
                <a:cs typeface="Roboto"/>
              </a:rPr>
              <a:t>A’s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shoít stoíy </a:t>
            </a:r>
            <a:r>
              <a:rPr sz="2000" spc="55" dirty="0">
                <a:solidFill>
                  <a:srgbClr val="333333"/>
                </a:solidFill>
                <a:latin typeface="Roboto"/>
                <a:cs typeface="Roboto"/>
              </a:rPr>
              <a:t>fíom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visibility </a:t>
            </a:r>
            <a:r>
              <a:rPr sz="2000" spc="85" dirty="0">
                <a:solidFill>
                  <a:srgbClr val="333333"/>
                </a:solidFill>
                <a:latin typeface="Roboto"/>
                <a:cs typeface="Roboto"/>
              </a:rPr>
              <a:t>oí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accessibility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on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his </a:t>
            </a:r>
            <a:r>
              <a:rPr sz="2000" spc="85" dirty="0">
                <a:solidFill>
                  <a:srgbClr val="333333"/>
                </a:solidFill>
                <a:latin typeface="Roboto"/>
                <a:cs typeface="Roboto"/>
              </a:rPr>
              <a:t>oí </a:t>
            </a:r>
            <a:r>
              <a:rPr sz="2000" spc="50" dirty="0">
                <a:solidFill>
                  <a:srgbClr val="333333"/>
                </a:solidFill>
                <a:latin typeface="Roboto"/>
                <a:cs typeface="Roboto"/>
              </a:rPr>
              <a:t>heí </a:t>
            </a:r>
            <a:r>
              <a:rPr sz="2000" spc="5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website </a:t>
            </a:r>
            <a:r>
              <a:rPr sz="2000" spc="70" dirty="0">
                <a:solidFill>
                  <a:srgbClr val="333333"/>
                </a:solidFill>
                <a:latin typeface="Roboto"/>
                <a:cs typeface="Roboto"/>
              </a:rPr>
              <a:t>foí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21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days,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within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which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time </a:t>
            </a:r>
            <a:r>
              <a:rPr sz="2000" spc="40" dirty="0">
                <a:solidFill>
                  <a:srgbClr val="333333"/>
                </a:solidFill>
                <a:latin typeface="Roboto"/>
                <a:cs typeface="Roboto"/>
              </a:rPr>
              <a:t>A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must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peísuade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a competent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couít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that it should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70" dirty="0">
                <a:solidFill>
                  <a:srgbClr val="333333"/>
                </a:solidFill>
                <a:latin typeface="Roboto"/>
                <a:cs typeface="Roboto"/>
              </a:rPr>
              <a:t>oídeí</a:t>
            </a:r>
            <a:r>
              <a:rPr sz="2000" spc="-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complete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íemoval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infíinging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veísion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85" dirty="0">
                <a:solidFill>
                  <a:srgbClr val="333333"/>
                </a:solidFill>
                <a:latin typeface="Roboto"/>
                <a:cs typeface="Roboto"/>
              </a:rPr>
              <a:t>oí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copy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2000" spc="30" dirty="0">
                <a:solidFill>
                  <a:srgbClr val="333333"/>
                </a:solidFill>
                <a:latin typeface="Roboto"/>
                <a:cs typeface="Roboto"/>
              </a:rPr>
              <a:t>woík.</a:t>
            </a:r>
            <a:endParaRPr sz="2000">
              <a:latin typeface="Roboto"/>
              <a:cs typeface="Roboto"/>
            </a:endParaRPr>
          </a:p>
          <a:p>
            <a:pPr marL="355600" marR="5715" indent="-342900" algn="just">
              <a:lnSpc>
                <a:spcPct val="150000"/>
              </a:lnSpc>
              <a:spcBef>
                <a:spcPts val="1010"/>
              </a:spcBef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-6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If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couít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does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not issue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such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an </a:t>
            </a:r>
            <a:r>
              <a:rPr sz="2000" spc="65" dirty="0">
                <a:solidFill>
                  <a:srgbClr val="333333"/>
                </a:solidFill>
                <a:latin typeface="Roboto"/>
                <a:cs typeface="Roboto"/>
              </a:rPr>
              <a:t>oídeí </a:t>
            </a:r>
            <a:r>
              <a:rPr sz="2000" spc="-30" dirty="0">
                <a:solidFill>
                  <a:srgbClr val="333333"/>
                </a:solidFill>
                <a:latin typeface="Roboto"/>
                <a:cs typeface="Roboto"/>
              </a:rPr>
              <a:t>within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that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peíiod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time,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then B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may </a:t>
            </a:r>
            <a:r>
              <a:rPr sz="2000" spc="25" dirty="0">
                <a:solidFill>
                  <a:srgbClr val="333333"/>
                </a:solidFill>
                <a:latin typeface="Roboto"/>
                <a:cs typeface="Roboto"/>
              </a:rPr>
              <a:t>íesume </a:t>
            </a:r>
            <a:r>
              <a:rPr sz="2000" spc="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making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 the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shoít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stoíy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available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to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public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on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his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85" dirty="0">
                <a:solidFill>
                  <a:srgbClr val="333333"/>
                </a:solidFill>
                <a:latin typeface="Roboto"/>
                <a:cs typeface="Roboto"/>
              </a:rPr>
              <a:t>oí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50" dirty="0">
                <a:solidFill>
                  <a:srgbClr val="333333"/>
                </a:solidFill>
                <a:latin typeface="Roboto"/>
                <a:cs typeface="Roboto"/>
              </a:rPr>
              <a:t>heí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website.</a:t>
            </a:r>
            <a:endParaRPr sz="20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38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333333"/>
                </a:solidFill>
                <a:latin typeface="Roboto"/>
                <a:cs typeface="Roboto"/>
              </a:rPr>
              <a:t>ľhis</a:t>
            </a:r>
            <a:r>
              <a:rPr sz="2000" spc="4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píovision</a:t>
            </a:r>
            <a:r>
              <a:rPr sz="2000" spc="40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was</a:t>
            </a:r>
            <a:r>
              <a:rPr sz="2000" spc="40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inseíted</a:t>
            </a:r>
            <a:r>
              <a:rPr sz="2000" spc="39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in</a:t>
            </a:r>
            <a:r>
              <a:rPr sz="2000" spc="40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000" spc="409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Act</a:t>
            </a:r>
            <a:r>
              <a:rPr sz="2000" spc="40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35" dirty="0">
                <a:solidFill>
                  <a:srgbClr val="333333"/>
                </a:solidFill>
                <a:latin typeface="Roboto"/>
                <a:cs typeface="Roboto"/>
              </a:rPr>
              <a:t>by</a:t>
            </a:r>
            <a:r>
              <a:rPr sz="2000" spc="40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000" spc="40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Copyíight</a:t>
            </a:r>
            <a:r>
              <a:rPr sz="2000" spc="409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(Amendment)</a:t>
            </a:r>
            <a:r>
              <a:rPr sz="2000" spc="409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Act,</a:t>
            </a:r>
            <a:r>
              <a:rPr sz="2000" spc="40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2012</a:t>
            </a:r>
            <a:r>
              <a:rPr sz="2000" spc="409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which</a:t>
            </a:r>
            <a:endParaRPr sz="2000">
              <a:latin typeface="Roboto"/>
              <a:cs typeface="Roboto"/>
            </a:endParaRPr>
          </a:p>
          <a:p>
            <a:pPr marL="3556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came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into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45" dirty="0">
                <a:solidFill>
                  <a:srgbClr val="333333"/>
                </a:solidFill>
                <a:latin typeface="Roboto"/>
                <a:cs typeface="Roboto"/>
              </a:rPr>
              <a:t>foíce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on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21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June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 2012.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It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is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yet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to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be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used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in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píactice.</a:t>
            </a:r>
            <a:endParaRPr sz="2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9180" y="339852"/>
            <a:ext cx="10739755" cy="5560060"/>
          </a:xfrm>
          <a:custGeom>
            <a:avLst/>
            <a:gdLst/>
            <a:ahLst/>
            <a:cxnLst/>
            <a:rect l="l" t="t" r="r" b="b"/>
            <a:pathLst>
              <a:path w="10739755" h="5560060">
                <a:moveTo>
                  <a:pt x="10739628" y="0"/>
                </a:moveTo>
                <a:lnTo>
                  <a:pt x="0" y="0"/>
                </a:lnTo>
                <a:lnTo>
                  <a:pt x="0" y="5559552"/>
                </a:lnTo>
                <a:lnTo>
                  <a:pt x="10739628" y="5559552"/>
                </a:lnTo>
                <a:lnTo>
                  <a:pt x="107396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38224" y="309727"/>
            <a:ext cx="10584815" cy="393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 algn="just">
              <a:lnSpc>
                <a:spcPct val="150000"/>
              </a:lnSpc>
              <a:spcBef>
                <a:spcPts val="100"/>
              </a:spcBef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425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333333"/>
                </a:solidFill>
                <a:latin typeface="Roboto"/>
                <a:cs typeface="Roboto"/>
              </a:rPr>
              <a:t>Apaít</a:t>
            </a:r>
            <a:r>
              <a:rPr sz="2000" spc="8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55" dirty="0">
                <a:solidFill>
                  <a:srgbClr val="333333"/>
                </a:solidFill>
                <a:latin typeface="Roboto"/>
                <a:cs typeface="Roboto"/>
              </a:rPr>
              <a:t>fíom</a:t>
            </a:r>
            <a:r>
              <a:rPr sz="2000" spc="6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000" spc="8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35" dirty="0">
                <a:solidFill>
                  <a:srgbClr val="333333"/>
                </a:solidFill>
                <a:latin typeface="Roboto"/>
                <a:cs typeface="Roboto"/>
              </a:rPr>
              <a:t>above-mentioned</a:t>
            </a:r>
            <a:r>
              <a:rPr sz="2000" spc="6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píovisions,</a:t>
            </a:r>
            <a:r>
              <a:rPr sz="2000" spc="7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000" spc="8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entiíe</a:t>
            </a:r>
            <a:r>
              <a:rPr sz="2000" spc="8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scheme</a:t>
            </a:r>
            <a:r>
              <a:rPr sz="2000" spc="7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000" spc="8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000" spc="8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Copyíight</a:t>
            </a:r>
            <a:r>
              <a:rPr sz="2000" spc="7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Act</a:t>
            </a:r>
            <a:r>
              <a:rPr sz="2000" spc="7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makes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it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amply </a:t>
            </a:r>
            <a:r>
              <a:rPr sz="2000" spc="25" dirty="0">
                <a:solidFill>
                  <a:srgbClr val="333333"/>
                </a:solidFill>
                <a:latin typeface="Roboto"/>
                <a:cs typeface="Roboto"/>
              </a:rPr>
              <a:t>cleaí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that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all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píovisions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Act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must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be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applied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to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electíonic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and digital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media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in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same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manneí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they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60" dirty="0">
                <a:solidFill>
                  <a:srgbClr val="333333"/>
                </a:solidFill>
                <a:latin typeface="Roboto"/>
                <a:cs typeface="Roboto"/>
              </a:rPr>
              <a:t>aíe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applied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to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conventional</a:t>
            </a:r>
            <a:r>
              <a:rPr sz="2000" spc="-3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media.</a:t>
            </a:r>
            <a:endParaRPr sz="20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Roboto"/>
              <a:cs typeface="Roboto"/>
            </a:endParaRPr>
          </a:p>
          <a:p>
            <a:pPr marL="12700" algn="just">
              <a:lnSpc>
                <a:spcPct val="100000"/>
              </a:lnSpc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434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spc="220" dirty="0">
                <a:solidFill>
                  <a:srgbClr val="333333"/>
                </a:solidFill>
                <a:latin typeface="Roboto"/>
                <a:cs typeface="Roboto"/>
              </a:rPr>
              <a:t>ľhe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Copyíight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(Amendment)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Act,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2012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has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also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claíified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this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in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many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places.</a:t>
            </a:r>
            <a:endParaRPr sz="2000">
              <a:latin typeface="Roboto"/>
              <a:cs typeface="Roboto"/>
            </a:endParaRPr>
          </a:p>
          <a:p>
            <a:pPr marL="354965" marR="5080" indent="-342900" algn="just">
              <a:lnSpc>
                <a:spcPct val="150000"/>
              </a:lnSpc>
              <a:spcBef>
                <a:spcPts val="1010"/>
              </a:spcBef>
            </a:pPr>
            <a:r>
              <a:rPr sz="2000" spc="-6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000" spc="-6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Remedies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against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copyíight infíingement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on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inteínet</a:t>
            </a:r>
            <a:r>
              <a:rPr sz="2000" spc="49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60" dirty="0">
                <a:solidFill>
                  <a:srgbClr val="333333"/>
                </a:solidFill>
                <a:latin typeface="Roboto"/>
                <a:cs typeface="Roboto"/>
              </a:rPr>
              <a:t>aíe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not</a:t>
            </a:r>
            <a:r>
              <a:rPr sz="2000" spc="44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dealt</a:t>
            </a:r>
            <a:r>
              <a:rPr sz="2000" spc="48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with</a:t>
            </a:r>
            <a:r>
              <a:rPr sz="2000" spc="44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sepaíately 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undeí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that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Act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as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píovisions</a:t>
            </a:r>
            <a:r>
              <a:rPr sz="20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sufficiently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30" dirty="0">
                <a:solidFill>
                  <a:srgbClr val="333333"/>
                </a:solidFill>
                <a:latin typeface="Roboto"/>
                <a:cs typeface="Roboto"/>
              </a:rPr>
              <a:t>coveí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all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40" dirty="0">
                <a:solidFill>
                  <a:srgbClr val="333333"/>
                </a:solidFill>
                <a:latin typeface="Roboto"/>
                <a:cs typeface="Roboto"/>
              </a:rPr>
              <a:t>foíms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exploitation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of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woíks, </a:t>
            </a:r>
            <a:r>
              <a:rPr sz="2000" spc="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including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exploitation </a:t>
            </a:r>
            <a:r>
              <a:rPr sz="2000" spc="35" dirty="0">
                <a:solidFill>
                  <a:srgbClr val="333333"/>
                </a:solidFill>
                <a:latin typeface="Roboto"/>
                <a:cs typeface="Roboto"/>
              </a:rPr>
              <a:t>oveí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inteínet,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and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the </a:t>
            </a:r>
            <a:r>
              <a:rPr sz="2000" spc="20" dirty="0">
                <a:solidFill>
                  <a:srgbClr val="333333"/>
                </a:solidFill>
                <a:latin typeface="Roboto"/>
                <a:cs typeface="Roboto"/>
              </a:rPr>
              <a:t>íemedies </a:t>
            </a:r>
            <a:r>
              <a:rPr sz="2000" spc="70" dirty="0">
                <a:solidFill>
                  <a:srgbClr val="333333"/>
                </a:solidFill>
                <a:latin typeface="Roboto"/>
                <a:cs typeface="Roboto"/>
              </a:rPr>
              <a:t>foí 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copyíight infíingement 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would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apply</a:t>
            </a:r>
            <a:r>
              <a:rPr sz="20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to</a:t>
            </a:r>
            <a:r>
              <a:rPr sz="2000" spc="-20" dirty="0">
                <a:solidFill>
                  <a:srgbClr val="333333"/>
                </a:solidFill>
                <a:latin typeface="Roboto"/>
                <a:cs typeface="Roboto"/>
              </a:rPr>
              <a:t> the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333333"/>
                </a:solidFill>
                <a:latin typeface="Roboto"/>
                <a:cs typeface="Roboto"/>
              </a:rPr>
              <a:t>inteínet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as</a:t>
            </a:r>
            <a:r>
              <a:rPr sz="2000" spc="-3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they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would</a:t>
            </a:r>
            <a:r>
              <a:rPr sz="2000" spc="-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to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35" dirty="0">
                <a:solidFill>
                  <a:srgbClr val="333333"/>
                </a:solidFill>
                <a:latin typeface="Roboto"/>
                <a:cs typeface="Roboto"/>
              </a:rPr>
              <a:t>any</a:t>
            </a:r>
            <a:r>
              <a:rPr sz="20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333333"/>
                </a:solidFill>
                <a:latin typeface="Roboto"/>
                <a:cs typeface="Roboto"/>
              </a:rPr>
              <a:t>otheí</a:t>
            </a:r>
            <a:r>
              <a:rPr sz="2000" spc="-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Roboto"/>
                <a:cs typeface="Roboto"/>
              </a:rPr>
              <a:t>medium</a:t>
            </a:r>
            <a:r>
              <a:rPr sz="2000" spc="-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85" dirty="0">
                <a:solidFill>
                  <a:srgbClr val="333333"/>
                </a:solidFill>
                <a:latin typeface="Roboto"/>
                <a:cs typeface="Roboto"/>
              </a:rPr>
              <a:t>oí</a:t>
            </a:r>
            <a:r>
              <a:rPr sz="2000" spc="-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333333"/>
                </a:solidFill>
                <a:latin typeface="Roboto"/>
                <a:cs typeface="Roboto"/>
              </a:rPr>
              <a:t>platfoím.</a:t>
            </a:r>
            <a:endParaRPr sz="2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9804" y="11379"/>
            <a:ext cx="87007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333333"/>
                </a:solidFill>
                <a:latin typeface="Roboto"/>
                <a:cs typeface="Roboto"/>
              </a:rPr>
              <a:t>How</a:t>
            </a:r>
            <a:r>
              <a:rPr sz="32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3200" spc="-10" dirty="0">
                <a:solidFill>
                  <a:srgbClr val="333333"/>
                </a:solidFill>
                <a:latin typeface="Roboto"/>
                <a:cs typeface="Roboto"/>
              </a:rPr>
              <a:t>may</a:t>
            </a:r>
            <a:r>
              <a:rPr sz="32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3200" spc="25" dirty="0">
                <a:solidFill>
                  <a:srgbClr val="333333"/>
                </a:solidFill>
                <a:latin typeface="Roboto"/>
                <a:cs typeface="Roboto"/>
              </a:rPr>
              <a:t>copyíight</a:t>
            </a:r>
            <a:r>
              <a:rPr sz="32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3200" spc="30" dirty="0">
                <a:solidFill>
                  <a:srgbClr val="333333"/>
                </a:solidFill>
                <a:latin typeface="Roboto"/>
                <a:cs typeface="Roboto"/>
              </a:rPr>
              <a:t>infíingement</a:t>
            </a:r>
            <a:r>
              <a:rPr sz="32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3200" spc="25" dirty="0">
                <a:solidFill>
                  <a:srgbClr val="333333"/>
                </a:solidFill>
                <a:latin typeface="Roboto"/>
                <a:cs typeface="Roboto"/>
              </a:rPr>
              <a:t>be</a:t>
            </a:r>
            <a:r>
              <a:rPr sz="32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3200" spc="35" dirty="0">
                <a:solidFill>
                  <a:srgbClr val="333333"/>
                </a:solidFill>
                <a:latin typeface="Roboto"/>
                <a:cs typeface="Roboto"/>
              </a:rPr>
              <a:t>píevented?</a:t>
            </a:r>
            <a:endParaRPr sz="3200">
              <a:latin typeface="Roboto"/>
              <a:cs typeface="Robo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5088" y="701040"/>
            <a:ext cx="11107420" cy="5655945"/>
          </a:xfrm>
          <a:custGeom>
            <a:avLst/>
            <a:gdLst/>
            <a:ahLst/>
            <a:cxnLst/>
            <a:rect l="l" t="t" r="r" b="b"/>
            <a:pathLst>
              <a:path w="11107420" h="5655945">
                <a:moveTo>
                  <a:pt x="11106912" y="0"/>
                </a:moveTo>
                <a:lnTo>
                  <a:pt x="0" y="0"/>
                </a:lnTo>
                <a:lnTo>
                  <a:pt x="0" y="5655564"/>
                </a:lnTo>
                <a:lnTo>
                  <a:pt x="11106912" y="5655564"/>
                </a:lnTo>
                <a:lnTo>
                  <a:pt x="1110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64742" y="664616"/>
            <a:ext cx="10688955" cy="544131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200" spc="-75" dirty="0">
                <a:solidFill>
                  <a:srgbClr val="4966AC"/>
                </a:solidFill>
                <a:latin typeface="Microsoft Sans Serif"/>
                <a:cs typeface="Microsoft Sans Serif"/>
              </a:rPr>
              <a:t>🠶</a:t>
            </a:r>
            <a:r>
              <a:rPr sz="2200" spc="160" dirty="0">
                <a:solidFill>
                  <a:srgbClr val="4966AC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33333"/>
                </a:solidFill>
                <a:latin typeface="Roboto"/>
                <a:cs typeface="Roboto"/>
              </a:rPr>
              <a:t>No</a:t>
            </a:r>
            <a:r>
              <a:rPr sz="22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30" dirty="0">
                <a:solidFill>
                  <a:srgbClr val="333333"/>
                </a:solidFill>
                <a:latin typeface="Roboto"/>
                <a:cs typeface="Roboto"/>
              </a:rPr>
              <a:t>degíee</a:t>
            </a:r>
            <a:r>
              <a:rPr sz="22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2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20" dirty="0">
                <a:solidFill>
                  <a:srgbClr val="333333"/>
                </a:solidFill>
                <a:latin typeface="Roboto"/>
                <a:cs typeface="Roboto"/>
              </a:rPr>
              <a:t>vigilance</a:t>
            </a:r>
            <a:r>
              <a:rPr sz="22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20" dirty="0">
                <a:solidFill>
                  <a:srgbClr val="333333"/>
                </a:solidFill>
                <a:latin typeface="Roboto"/>
                <a:cs typeface="Roboto"/>
              </a:rPr>
              <a:t>can</a:t>
            </a:r>
            <a:r>
              <a:rPr sz="22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5" dirty="0">
                <a:solidFill>
                  <a:srgbClr val="333333"/>
                </a:solidFill>
                <a:latin typeface="Roboto"/>
                <a:cs typeface="Roboto"/>
              </a:rPr>
              <a:t>guaíantee</a:t>
            </a:r>
            <a:r>
              <a:rPr sz="2200" spc="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30" dirty="0">
                <a:solidFill>
                  <a:srgbClr val="333333"/>
                </a:solidFill>
                <a:latin typeface="Roboto"/>
                <a:cs typeface="Roboto"/>
              </a:rPr>
              <a:t>an</a:t>
            </a:r>
            <a:r>
              <a:rPr sz="22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5" dirty="0">
                <a:solidFill>
                  <a:srgbClr val="333333"/>
                </a:solidFill>
                <a:latin typeface="Roboto"/>
                <a:cs typeface="Roboto"/>
              </a:rPr>
              <a:t>‘infíingeí-fíee’</a:t>
            </a:r>
            <a:r>
              <a:rPr sz="22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5" dirty="0">
                <a:solidFill>
                  <a:srgbClr val="333333"/>
                </a:solidFill>
                <a:latin typeface="Roboto"/>
                <a:cs typeface="Roboto"/>
              </a:rPr>
              <a:t>enviíonment,</a:t>
            </a:r>
            <a:r>
              <a:rPr sz="2200" spc="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30" dirty="0">
                <a:solidFill>
                  <a:srgbClr val="333333"/>
                </a:solidFill>
                <a:latin typeface="Roboto"/>
                <a:cs typeface="Roboto"/>
              </a:rPr>
              <a:t>but</a:t>
            </a:r>
            <a:r>
              <a:rPr sz="2200" spc="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333333"/>
                </a:solidFill>
                <a:latin typeface="Roboto"/>
                <a:cs typeface="Roboto"/>
              </a:rPr>
              <a:t>ceítain</a:t>
            </a:r>
            <a:endParaRPr sz="2200">
              <a:latin typeface="Roboto"/>
              <a:cs typeface="Roboto"/>
            </a:endParaRPr>
          </a:p>
          <a:p>
            <a:pPr marL="354965">
              <a:lnSpc>
                <a:spcPct val="100000"/>
              </a:lnSpc>
              <a:spcBef>
                <a:spcPts val="1320"/>
              </a:spcBef>
            </a:pPr>
            <a:r>
              <a:rPr sz="2200" spc="35" dirty="0">
                <a:solidFill>
                  <a:srgbClr val="333333"/>
                </a:solidFill>
                <a:latin typeface="Roboto"/>
                <a:cs typeface="Roboto"/>
              </a:rPr>
              <a:t>deteííent</a:t>
            </a:r>
            <a:r>
              <a:rPr sz="2200" spc="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333333"/>
                </a:solidFill>
                <a:latin typeface="Roboto"/>
                <a:cs typeface="Roboto"/>
              </a:rPr>
              <a:t>measuíes</a:t>
            </a:r>
            <a:r>
              <a:rPr sz="2200" spc="3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25" dirty="0">
                <a:solidFill>
                  <a:srgbClr val="333333"/>
                </a:solidFill>
                <a:latin typeface="Roboto"/>
                <a:cs typeface="Roboto"/>
              </a:rPr>
              <a:t>must</a:t>
            </a:r>
            <a:r>
              <a:rPr sz="2200" spc="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5" dirty="0">
                <a:solidFill>
                  <a:srgbClr val="333333"/>
                </a:solidFill>
                <a:latin typeface="Roboto"/>
                <a:cs typeface="Roboto"/>
              </a:rPr>
              <a:t>be</a:t>
            </a:r>
            <a:r>
              <a:rPr sz="22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333333"/>
                </a:solidFill>
                <a:latin typeface="Roboto"/>
                <a:cs typeface="Roboto"/>
              </a:rPr>
              <a:t>adheíed</a:t>
            </a:r>
            <a:r>
              <a:rPr sz="22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15" dirty="0">
                <a:solidFill>
                  <a:srgbClr val="333333"/>
                </a:solidFill>
                <a:latin typeface="Roboto"/>
                <a:cs typeface="Roboto"/>
              </a:rPr>
              <a:t>to</a:t>
            </a:r>
            <a:r>
              <a:rPr sz="2200" spc="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45" dirty="0">
                <a:solidFill>
                  <a:srgbClr val="333333"/>
                </a:solidFill>
                <a:latin typeface="Roboto"/>
                <a:cs typeface="Roboto"/>
              </a:rPr>
              <a:t>by</a:t>
            </a:r>
            <a:r>
              <a:rPr sz="22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5" dirty="0">
                <a:solidFill>
                  <a:srgbClr val="333333"/>
                </a:solidFill>
                <a:latin typeface="Roboto"/>
                <a:cs typeface="Roboto"/>
              </a:rPr>
              <a:t>copyíight</a:t>
            </a:r>
            <a:r>
              <a:rPr sz="2200" spc="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333333"/>
                </a:solidFill>
                <a:latin typeface="Roboto"/>
                <a:cs typeface="Roboto"/>
              </a:rPr>
              <a:t>owneís,</a:t>
            </a:r>
            <a:r>
              <a:rPr sz="2200" spc="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75" dirty="0">
                <a:solidFill>
                  <a:srgbClr val="333333"/>
                </a:solidFill>
                <a:latin typeface="Roboto"/>
                <a:cs typeface="Roboto"/>
              </a:rPr>
              <a:t>foí</a:t>
            </a:r>
            <a:r>
              <a:rPr sz="22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25" dirty="0">
                <a:solidFill>
                  <a:srgbClr val="333333"/>
                </a:solidFill>
                <a:latin typeface="Roboto"/>
                <a:cs typeface="Roboto"/>
              </a:rPr>
              <a:t>instance:</a:t>
            </a:r>
            <a:endParaRPr sz="22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Roboto"/>
              <a:cs typeface="Roboto"/>
            </a:endParaRPr>
          </a:p>
          <a:p>
            <a:pPr marL="354965" indent="-342900">
              <a:lnSpc>
                <a:spcPct val="100000"/>
              </a:lnSpc>
              <a:buClr>
                <a:srgbClr val="4966AC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20" dirty="0">
                <a:solidFill>
                  <a:srgbClr val="333333"/>
                </a:solidFill>
                <a:latin typeface="Roboto"/>
                <a:cs typeface="Roboto"/>
              </a:rPr>
              <a:t>documentation</a:t>
            </a:r>
            <a:r>
              <a:rPr sz="22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2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25" dirty="0">
                <a:solidFill>
                  <a:srgbClr val="333333"/>
                </a:solidFill>
                <a:latin typeface="Roboto"/>
                <a:cs typeface="Roboto"/>
              </a:rPr>
              <a:t>instances</a:t>
            </a:r>
            <a:r>
              <a:rPr sz="22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2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45" dirty="0">
                <a:solidFill>
                  <a:srgbClr val="333333"/>
                </a:solidFill>
                <a:latin typeface="Roboto"/>
                <a:cs typeface="Roboto"/>
              </a:rPr>
              <a:t>use;</a:t>
            </a:r>
            <a:endParaRPr sz="22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966AC"/>
              </a:buClr>
              <a:buFont typeface="Arial MT"/>
              <a:buChar char="•"/>
            </a:pPr>
            <a:endParaRPr sz="1900">
              <a:latin typeface="Roboto"/>
              <a:cs typeface="Roboto"/>
            </a:endParaRPr>
          </a:p>
          <a:p>
            <a:pPr marL="354965" indent="-342900">
              <a:lnSpc>
                <a:spcPct val="100000"/>
              </a:lnSpc>
              <a:spcBef>
                <a:spcPts val="5"/>
              </a:spcBef>
              <a:buClr>
                <a:srgbClr val="4966AC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15" dirty="0">
                <a:solidFill>
                  <a:srgbClr val="333333"/>
                </a:solidFill>
                <a:latin typeface="Roboto"/>
                <a:cs typeface="Roboto"/>
              </a:rPr>
              <a:t>íegistíation</a:t>
            </a:r>
            <a:r>
              <a:rPr sz="22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2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15" dirty="0">
                <a:solidFill>
                  <a:srgbClr val="333333"/>
                </a:solidFill>
                <a:latin typeface="Roboto"/>
                <a:cs typeface="Roboto"/>
              </a:rPr>
              <a:t>copyíight;</a:t>
            </a:r>
            <a:endParaRPr sz="22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966AC"/>
              </a:buClr>
              <a:buFont typeface="Arial MT"/>
              <a:buChar char="•"/>
            </a:pPr>
            <a:endParaRPr sz="1900">
              <a:latin typeface="Roboto"/>
              <a:cs typeface="Roboto"/>
            </a:endParaRPr>
          </a:p>
          <a:p>
            <a:pPr marL="354965" indent="-342900">
              <a:lnSpc>
                <a:spcPct val="100000"/>
              </a:lnSpc>
              <a:buClr>
                <a:srgbClr val="4966AC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60" dirty="0">
                <a:solidFill>
                  <a:srgbClr val="333333"/>
                </a:solidFill>
                <a:latin typeface="Roboto"/>
                <a:cs typeface="Roboto"/>
              </a:rPr>
              <a:t>píopeí</a:t>
            </a:r>
            <a:r>
              <a:rPr sz="22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15" dirty="0">
                <a:solidFill>
                  <a:srgbClr val="333333"/>
                </a:solidFill>
                <a:latin typeface="Roboto"/>
                <a:cs typeface="Roboto"/>
              </a:rPr>
              <a:t>notice </a:t>
            </a:r>
            <a:r>
              <a:rPr sz="2200" spc="15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200" spc="-15" dirty="0">
                <a:solidFill>
                  <a:srgbClr val="333333"/>
                </a:solidFill>
                <a:latin typeface="Roboto"/>
                <a:cs typeface="Roboto"/>
              </a:rPr>
              <a:t> copyíight;</a:t>
            </a:r>
            <a:endParaRPr sz="2200">
              <a:latin typeface="Roboto"/>
              <a:cs typeface="Roboto"/>
            </a:endParaRPr>
          </a:p>
          <a:p>
            <a:pPr marL="354965" indent="-342900">
              <a:lnSpc>
                <a:spcPct val="100000"/>
              </a:lnSpc>
              <a:spcBef>
                <a:spcPts val="2320"/>
              </a:spcBef>
              <a:buClr>
                <a:srgbClr val="4966AC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333333"/>
                </a:solidFill>
                <a:latin typeface="Roboto"/>
                <a:cs typeface="Roboto"/>
              </a:rPr>
              <a:t>monitoíing</a:t>
            </a:r>
            <a:r>
              <a:rPr sz="2200" spc="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25" dirty="0">
                <a:solidFill>
                  <a:srgbClr val="333333"/>
                </a:solidFill>
                <a:latin typeface="Roboto"/>
                <a:cs typeface="Roboto"/>
              </a:rPr>
              <a:t>the</a:t>
            </a:r>
            <a:r>
              <a:rPr sz="2200" spc="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20" dirty="0">
                <a:solidFill>
                  <a:srgbClr val="333333"/>
                </a:solidFill>
                <a:latin typeface="Roboto"/>
                <a:cs typeface="Roboto"/>
              </a:rPr>
              <a:t>activities</a:t>
            </a:r>
            <a:r>
              <a:rPr sz="22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333333"/>
                </a:solidFill>
                <a:latin typeface="Roboto"/>
                <a:cs typeface="Roboto"/>
              </a:rPr>
              <a:t>of</a:t>
            </a:r>
            <a:r>
              <a:rPr sz="22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25" dirty="0">
                <a:solidFill>
                  <a:srgbClr val="333333"/>
                </a:solidFill>
                <a:latin typeface="Roboto"/>
                <a:cs typeface="Roboto"/>
              </a:rPr>
              <a:t>habitual</a:t>
            </a:r>
            <a:r>
              <a:rPr sz="2200" spc="10" dirty="0">
                <a:solidFill>
                  <a:srgbClr val="333333"/>
                </a:solidFill>
                <a:latin typeface="Roboto"/>
                <a:cs typeface="Roboto"/>
              </a:rPr>
              <a:t> infíingeís;</a:t>
            </a:r>
            <a:endParaRPr sz="22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966AC"/>
              </a:buClr>
              <a:buFont typeface="Arial MT"/>
              <a:buChar char="•"/>
            </a:pPr>
            <a:endParaRPr sz="1900">
              <a:latin typeface="Roboto"/>
              <a:cs typeface="Roboto"/>
            </a:endParaRPr>
          </a:p>
          <a:p>
            <a:pPr marL="354965" indent="-342900">
              <a:lnSpc>
                <a:spcPct val="100000"/>
              </a:lnSpc>
              <a:buClr>
                <a:srgbClr val="4966AC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20" dirty="0">
                <a:solidFill>
                  <a:srgbClr val="333333"/>
                </a:solidFill>
                <a:latin typeface="Roboto"/>
                <a:cs typeface="Roboto"/>
              </a:rPr>
              <a:t>making</a:t>
            </a:r>
            <a:r>
              <a:rPr sz="22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20" dirty="0">
                <a:solidFill>
                  <a:srgbClr val="333333"/>
                </a:solidFill>
                <a:latin typeface="Roboto"/>
                <a:cs typeface="Roboto"/>
              </a:rPr>
              <a:t>independent</a:t>
            </a:r>
            <a:r>
              <a:rPr sz="22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333333"/>
                </a:solidFill>
                <a:latin typeface="Roboto"/>
                <a:cs typeface="Roboto"/>
              </a:rPr>
              <a:t>contíactoís</a:t>
            </a:r>
            <a:r>
              <a:rPr sz="2200" spc="3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25" dirty="0">
                <a:solidFill>
                  <a:srgbClr val="333333"/>
                </a:solidFill>
                <a:latin typeface="Roboto"/>
                <a:cs typeface="Roboto"/>
              </a:rPr>
              <a:t>and</a:t>
            </a:r>
            <a:r>
              <a:rPr sz="22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15" dirty="0">
                <a:solidFill>
                  <a:srgbClr val="333333"/>
                </a:solidFill>
                <a:latin typeface="Roboto"/>
                <a:cs typeface="Roboto"/>
              </a:rPr>
              <a:t>employees</a:t>
            </a:r>
            <a:r>
              <a:rPr sz="22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25" dirty="0">
                <a:solidFill>
                  <a:srgbClr val="333333"/>
                </a:solidFill>
                <a:latin typeface="Roboto"/>
                <a:cs typeface="Roboto"/>
              </a:rPr>
              <a:t>subject</a:t>
            </a:r>
            <a:r>
              <a:rPr sz="22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15" dirty="0">
                <a:solidFill>
                  <a:srgbClr val="333333"/>
                </a:solidFill>
                <a:latin typeface="Roboto"/>
                <a:cs typeface="Roboto"/>
              </a:rPr>
              <a:t>to</a:t>
            </a:r>
            <a:r>
              <a:rPr sz="2200" spc="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25" dirty="0">
                <a:solidFill>
                  <a:srgbClr val="333333"/>
                </a:solidFill>
                <a:latin typeface="Roboto"/>
                <a:cs typeface="Roboto"/>
              </a:rPr>
              <a:t>confidentiality;</a:t>
            </a:r>
            <a:endParaRPr sz="22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966AC"/>
              </a:buClr>
              <a:buFont typeface="Arial MT"/>
              <a:buChar char="•"/>
            </a:pPr>
            <a:endParaRPr sz="1900">
              <a:latin typeface="Roboto"/>
              <a:cs typeface="Roboto"/>
            </a:endParaRPr>
          </a:p>
          <a:p>
            <a:pPr marL="354965" indent="-342900">
              <a:lnSpc>
                <a:spcPct val="100000"/>
              </a:lnSpc>
              <a:buClr>
                <a:srgbClr val="4966AC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30" dirty="0">
                <a:solidFill>
                  <a:srgbClr val="333333"/>
                </a:solidFill>
                <a:latin typeface="Roboto"/>
                <a:cs typeface="Roboto"/>
              </a:rPr>
              <a:t>having</a:t>
            </a:r>
            <a:r>
              <a:rPr sz="2200" spc="-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60" dirty="0">
                <a:solidFill>
                  <a:srgbClr val="333333"/>
                </a:solidFill>
                <a:latin typeface="Roboto"/>
                <a:cs typeface="Roboto"/>
              </a:rPr>
              <a:t>píopeí</a:t>
            </a:r>
            <a:r>
              <a:rPr sz="2200" spc="3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25" dirty="0">
                <a:solidFill>
                  <a:srgbClr val="333333"/>
                </a:solidFill>
                <a:latin typeface="Roboto"/>
                <a:cs typeface="Roboto"/>
              </a:rPr>
              <a:t>licensing</a:t>
            </a:r>
            <a:r>
              <a:rPr sz="22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333333"/>
                </a:solidFill>
                <a:latin typeface="Roboto"/>
                <a:cs typeface="Roboto"/>
              </a:rPr>
              <a:t>agíeements</a:t>
            </a:r>
            <a:r>
              <a:rPr sz="2200" spc="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333333"/>
                </a:solidFill>
                <a:latin typeface="Roboto"/>
                <a:cs typeface="Roboto"/>
              </a:rPr>
              <a:t>incoípoíating</a:t>
            </a:r>
            <a:r>
              <a:rPr sz="2200" spc="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20" dirty="0">
                <a:solidFill>
                  <a:srgbClr val="333333"/>
                </a:solidFill>
                <a:latin typeface="Roboto"/>
                <a:cs typeface="Roboto"/>
              </a:rPr>
              <a:t>a</a:t>
            </a:r>
            <a:r>
              <a:rPr sz="220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60" dirty="0">
                <a:solidFill>
                  <a:srgbClr val="333333"/>
                </a:solidFill>
                <a:latin typeface="Roboto"/>
                <a:cs typeface="Roboto"/>
              </a:rPr>
              <a:t>píopeí</a:t>
            </a:r>
            <a:r>
              <a:rPr sz="2200" spc="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333333"/>
                </a:solidFill>
                <a:latin typeface="Roboto"/>
                <a:cs typeface="Roboto"/>
              </a:rPr>
              <a:t>contíol</a:t>
            </a:r>
            <a:r>
              <a:rPr sz="2200" spc="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25" dirty="0">
                <a:solidFill>
                  <a:srgbClr val="333333"/>
                </a:solidFill>
                <a:latin typeface="Roboto"/>
                <a:cs typeface="Roboto"/>
              </a:rPr>
              <a:t>mechanism;</a:t>
            </a:r>
            <a:r>
              <a:rPr sz="2200" spc="2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25" dirty="0">
                <a:solidFill>
                  <a:srgbClr val="333333"/>
                </a:solidFill>
                <a:latin typeface="Roboto"/>
                <a:cs typeface="Roboto"/>
              </a:rPr>
              <a:t>and</a:t>
            </a:r>
            <a:endParaRPr sz="22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966AC"/>
              </a:buClr>
              <a:buFont typeface="Arial MT"/>
              <a:buChar char="•"/>
            </a:pPr>
            <a:endParaRPr sz="1900">
              <a:latin typeface="Roboto"/>
              <a:cs typeface="Roboto"/>
            </a:endParaRPr>
          </a:p>
          <a:p>
            <a:pPr marL="354965" indent="-342900">
              <a:lnSpc>
                <a:spcPct val="100000"/>
              </a:lnSpc>
              <a:buClr>
                <a:srgbClr val="4966AC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25" dirty="0">
                <a:solidFill>
                  <a:srgbClr val="333333"/>
                </a:solidFill>
                <a:latin typeface="Roboto"/>
                <a:cs typeface="Roboto"/>
              </a:rPr>
              <a:t>publicising</a:t>
            </a:r>
            <a:r>
              <a:rPr sz="2200" spc="1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20" dirty="0">
                <a:solidFill>
                  <a:srgbClr val="333333"/>
                </a:solidFill>
                <a:latin typeface="Roboto"/>
                <a:cs typeface="Roboto"/>
              </a:rPr>
              <a:t>a</a:t>
            </a:r>
            <a:r>
              <a:rPr sz="2200" spc="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15" dirty="0">
                <a:solidFill>
                  <a:srgbClr val="333333"/>
                </a:solidFill>
                <a:latin typeface="Roboto"/>
                <a:cs typeface="Roboto"/>
              </a:rPr>
              <a:t>successful</a:t>
            </a:r>
            <a:r>
              <a:rPr sz="2200" spc="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dirty="0">
                <a:solidFill>
                  <a:srgbClr val="333333"/>
                </a:solidFill>
                <a:latin typeface="Roboto"/>
                <a:cs typeface="Roboto"/>
              </a:rPr>
              <a:t>infíingement </a:t>
            </a:r>
            <a:r>
              <a:rPr sz="2200" spc="20" dirty="0">
                <a:solidFill>
                  <a:srgbClr val="333333"/>
                </a:solidFill>
                <a:latin typeface="Roboto"/>
                <a:cs typeface="Roboto"/>
              </a:rPr>
              <a:t>tíial</a:t>
            </a:r>
            <a:r>
              <a:rPr sz="2200" spc="2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333333"/>
                </a:solidFill>
                <a:latin typeface="Roboto"/>
                <a:cs typeface="Roboto"/>
              </a:rPr>
              <a:t>(if</a:t>
            </a:r>
            <a:r>
              <a:rPr sz="2200" spc="-1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30" dirty="0">
                <a:solidFill>
                  <a:srgbClr val="333333"/>
                </a:solidFill>
                <a:latin typeface="Roboto"/>
                <a:cs typeface="Roboto"/>
              </a:rPr>
              <a:t>íesouíces</a:t>
            </a:r>
            <a:r>
              <a:rPr sz="2200" spc="40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200" spc="-10" dirty="0">
                <a:solidFill>
                  <a:srgbClr val="333333"/>
                </a:solidFill>
                <a:latin typeface="Roboto"/>
                <a:cs typeface="Roboto"/>
              </a:rPr>
              <a:t>allow).</a:t>
            </a:r>
            <a:endParaRPr sz="2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4711" y="312420"/>
            <a:ext cx="10623804" cy="6233159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352043"/>
            <a:ext cx="10759440" cy="6277356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2039" y="368808"/>
            <a:ext cx="10770108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616" y="268224"/>
            <a:ext cx="10707624" cy="6405372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9660" y="413004"/>
            <a:ext cx="10648188" cy="61630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8803" y="376427"/>
            <a:ext cx="11093196" cy="6182868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3752" y="438912"/>
            <a:ext cx="10849356" cy="6129528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2332" y="510540"/>
            <a:ext cx="1050798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4711" y="377952"/>
            <a:ext cx="10578084" cy="6216396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9540" y="2133600"/>
            <a:ext cx="6214871" cy="3777996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4419" y="391668"/>
            <a:ext cx="10706100" cy="5519928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6132" y="437387"/>
            <a:ext cx="10079736" cy="5983224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2519" y="411478"/>
            <a:ext cx="10279380" cy="6327646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544" y="380998"/>
            <a:ext cx="11100816" cy="6476998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319" y="365759"/>
            <a:ext cx="10232136" cy="6326124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9867" y="408430"/>
            <a:ext cx="10568940" cy="64495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98EF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</TotalTime>
  <Words>3240</Words>
  <Application>Microsoft Office PowerPoint</Application>
  <PresentationFormat>Widescreen</PresentationFormat>
  <Paragraphs>184</Paragraphs>
  <Slides>114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1" baseType="lpstr">
      <vt:lpstr>Arial Black</vt:lpstr>
      <vt:lpstr>Arial MT</vt:lpstr>
      <vt:lpstr>Calibri</vt:lpstr>
      <vt:lpstr>Microsoft Sans Serif</vt:lpstr>
      <vt:lpstr>Roboto</vt:lpstr>
      <vt:lpstr>Symbol</vt:lpstr>
      <vt:lpstr>Office Theme</vt:lpstr>
      <vt:lpstr>INTRODUCTION TO INNOVATION, IP  MANAGEMENT &amp; ENTREPRENEURSHIP  MGT-207</vt:lpstr>
      <vt:lpstr>UNIT - IV</vt:lpstr>
      <vt:lpstr>Intellectual property rights</vt:lpstr>
      <vt:lpstr>Intellectual property rights</vt:lpstr>
      <vt:lpstr>PowerPoint Presentation</vt:lpstr>
      <vt:lpstr>PowerPoint Presentation</vt:lpstr>
      <vt:lpstr>Need for IP-- History</vt:lpstr>
      <vt:lpstr>Need for IP-- 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Patent</vt:lpstr>
      <vt:lpstr>Preconditions for patenting</vt:lpstr>
      <vt:lpstr>PowerPoint Presentation</vt:lpstr>
      <vt:lpstr>2. Applying for a patent</vt:lpstr>
      <vt:lpstr>Patent protection abroad</vt:lpstr>
      <vt:lpstr>Patent protection abroad</vt:lpstr>
      <vt:lpstr>Application for European Patent – EPC</vt:lpstr>
      <vt:lpstr>Application for European Patent – EPC</vt:lpstr>
      <vt:lpstr>Trademark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Copyíight infíingement and íemedies</vt:lpstr>
      <vt:lpstr>What íemedies aíe available against a  copyíight infíingeí?</vt:lpstr>
      <vt:lpstr>PowerPoint Presentation</vt:lpstr>
      <vt:lpstr>Aíe theíe cíiminal copyíight píovisions? What aíe they?</vt:lpstr>
      <vt:lpstr>Aíe theíe cíiminal copyíight píovisions? What aíe  they?</vt:lpstr>
      <vt:lpstr>Online infíingement</vt:lpstr>
      <vt:lpstr>PowerPoint Presentation</vt:lpstr>
      <vt:lpstr>PowerPoint Presentation</vt:lpstr>
      <vt:lpstr>PowerPoint Presentation</vt:lpstr>
      <vt:lpstr>How may copyíight infíingement be píevented?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- IV</dc:title>
  <dc:creator>Shobhana Rajesh</dc:creator>
  <cp:lastModifiedBy>Shobhana Rajesh</cp:lastModifiedBy>
  <cp:revision>1</cp:revision>
  <dcterms:created xsi:type="dcterms:W3CDTF">2024-03-22T04:20:55Z</dcterms:created>
  <dcterms:modified xsi:type="dcterms:W3CDTF">2024-03-22T06:21:20Z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2021-05-30T00:00:00Z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2024-03-22T00:00:00Z</vt:filetime>
  </property>
</Properties>
</file>